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62" r:id="rId5"/>
    <p:sldId id="265" r:id="rId6"/>
    <p:sldId id="260" r:id="rId7"/>
    <p:sldId id="263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75EDECF-EF79-4B55-A6CF-F8FC2237F5C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52EADF9-AE7C-4721-8CEC-838D0FDA818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680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DECF-EF79-4B55-A6CF-F8FC2237F5C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ADF9-AE7C-4721-8CEC-838D0FDA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8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DECF-EF79-4B55-A6CF-F8FC2237F5C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ADF9-AE7C-4721-8CEC-838D0FDA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5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DECF-EF79-4B55-A6CF-F8FC2237F5C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ADF9-AE7C-4721-8CEC-838D0FDA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4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5EDECF-EF79-4B55-A6CF-F8FC2237F5C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2EADF9-AE7C-4721-8CEC-838D0FDA818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91135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DECF-EF79-4B55-A6CF-F8FC2237F5C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ADF9-AE7C-4721-8CEC-838D0FDA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047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DECF-EF79-4B55-A6CF-F8FC2237F5C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ADF9-AE7C-4721-8CEC-838D0FDA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107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DECF-EF79-4B55-A6CF-F8FC2237F5C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ADF9-AE7C-4721-8CEC-838D0FDA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1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DECF-EF79-4B55-A6CF-F8FC2237F5C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ADF9-AE7C-4721-8CEC-838D0FDA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75EDECF-EF79-4B55-A6CF-F8FC2237F5C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52EADF9-AE7C-4721-8CEC-838D0FDA81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06915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75EDECF-EF79-4B55-A6CF-F8FC2237F5C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52EADF9-AE7C-4721-8CEC-838D0FDA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0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75EDECF-EF79-4B55-A6CF-F8FC2237F5C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2EADF9-AE7C-4721-8CEC-838D0FDA818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976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2D2A-6D0C-44C2-BF82-B7787AC83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222B4A-6596-40F1-8726-AADACD3ACBFC}"/>
              </a:ext>
            </a:extLst>
          </p:cNvPr>
          <p:cNvSpPr txBox="1">
            <a:spLocks/>
          </p:cNvSpPr>
          <p:nvPr/>
        </p:nvSpPr>
        <p:spPr>
          <a:xfrm>
            <a:off x="1204290" y="5424256"/>
            <a:ext cx="10318418" cy="1038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Besta</a:t>
            </a:r>
            <a:r>
              <a:rPr lang="en-US" sz="2000" dirty="0"/>
              <a:t> </a:t>
            </a:r>
            <a:r>
              <a:rPr lang="en-US" sz="2000" dirty="0" err="1"/>
              <a:t>Alfdi</a:t>
            </a:r>
            <a:r>
              <a:rPr lang="en-US" sz="2000" dirty="0"/>
              <a:t>,</a:t>
            </a:r>
          </a:p>
          <a:p>
            <a:r>
              <a:rPr lang="en-US" sz="2000" dirty="0" err="1"/>
              <a:t>farid</a:t>
            </a:r>
            <a:r>
              <a:rPr lang="en-US" sz="2000" dirty="0"/>
              <a:t> </a:t>
            </a:r>
            <a:r>
              <a:rPr lang="en-US" sz="2000" dirty="0" err="1"/>
              <a:t>aziz</a:t>
            </a:r>
            <a:r>
              <a:rPr lang="en-US" sz="2000" dirty="0"/>
              <a:t> </a:t>
            </a:r>
            <a:r>
              <a:rPr lang="en-US" sz="2000" dirty="0" err="1"/>
              <a:t>wicaksono</a:t>
            </a:r>
            <a:r>
              <a:rPr lang="en-US" sz="2000" dirty="0"/>
              <a:t>,</a:t>
            </a:r>
          </a:p>
          <a:p>
            <a:r>
              <a:rPr lang="en-US" sz="2000" dirty="0" err="1"/>
              <a:t>Aryo</a:t>
            </a:r>
            <a:r>
              <a:rPr lang="en-US" sz="2000" dirty="0"/>
              <a:t> </a:t>
            </a:r>
            <a:r>
              <a:rPr lang="en-US" sz="2000" dirty="0" err="1"/>
              <a:t>satyo</a:t>
            </a:r>
            <a:r>
              <a:rPr lang="en-US" sz="2000" dirty="0"/>
              <a:t> </a:t>
            </a:r>
            <a:r>
              <a:rPr lang="en-US" sz="2000" dirty="0" err="1"/>
              <a:t>w.a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698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0CE83-D57E-43F3-A3FF-6A62D44DB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727201"/>
            <a:ext cx="10178322" cy="359359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dirty="0" err="1">
                <a:solidFill>
                  <a:schemeClr val="tx1"/>
                </a:solidFill>
              </a:rPr>
              <a:t>Gambaran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Umum</a:t>
            </a:r>
            <a:r>
              <a:rPr lang="en-US" altLang="en-US" dirty="0">
                <a:solidFill>
                  <a:schemeClr val="tx1"/>
                </a:solidFill>
              </a:rPr>
              <a:t>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dirty="0" err="1">
                <a:solidFill>
                  <a:schemeClr val="tx1"/>
                </a:solidFill>
              </a:rPr>
              <a:t>Suatu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aplikasi</a:t>
            </a:r>
            <a:r>
              <a:rPr lang="en-US" altLang="en-US" dirty="0">
                <a:solidFill>
                  <a:schemeClr val="tx1"/>
                </a:solidFill>
              </a:rPr>
              <a:t> yang </a:t>
            </a:r>
            <a:r>
              <a:rPr lang="en-US" altLang="en-US" dirty="0" err="1">
                <a:solidFill>
                  <a:schemeClr val="tx1"/>
                </a:solidFill>
              </a:rPr>
              <a:t>memudahkan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seorang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pengelola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perpustakaan</a:t>
            </a:r>
            <a:r>
              <a:rPr lang="en-US" altLang="en-US" dirty="0">
                <a:solidFill>
                  <a:schemeClr val="tx1"/>
                </a:solidFill>
              </a:rPr>
              <a:t> dan </a:t>
            </a:r>
            <a:r>
              <a:rPr lang="en-US" altLang="en-US" dirty="0" err="1">
                <a:solidFill>
                  <a:schemeClr val="tx1"/>
                </a:solidFill>
              </a:rPr>
              <a:t>pengunjung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dalam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bidang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pencarian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barang</a:t>
            </a:r>
            <a:r>
              <a:rPr lang="en-US" altLang="en-US" dirty="0">
                <a:solidFill>
                  <a:schemeClr val="tx1"/>
                </a:solidFill>
              </a:rPr>
              <a:t> dan </a:t>
            </a:r>
            <a:r>
              <a:rPr lang="en-US" altLang="en-US" dirty="0" err="1">
                <a:solidFill>
                  <a:schemeClr val="tx1"/>
                </a:solidFill>
              </a:rPr>
              <a:t>inventaris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buku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Ruang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Lingkup</a:t>
            </a:r>
            <a:r>
              <a:rPr lang="en-US" dirty="0">
                <a:solidFill>
                  <a:schemeClr val="tx1"/>
                </a:solidFill>
              </a:rPr>
              <a:t> :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ditujukan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diterapkan</a:t>
            </a:r>
            <a:r>
              <a:rPr lang="en-US" dirty="0">
                <a:solidFill>
                  <a:schemeClr val="tx1"/>
                </a:solidFill>
              </a:rPr>
              <a:t> oleh </a:t>
            </a:r>
            <a:r>
              <a:rPr lang="en-US" dirty="0" err="1">
                <a:solidFill>
                  <a:schemeClr val="tx1"/>
                </a:solidFill>
              </a:rPr>
              <a:t>seorang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pengolola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pengunjung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perpustakaan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Sasaran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: </a:t>
            </a: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dirty="0" err="1">
                <a:solidFill>
                  <a:schemeClr val="tx1"/>
                </a:solidFill>
              </a:rPr>
              <a:t>Pengelola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perpustakaan</a:t>
            </a:r>
            <a:r>
              <a:rPr lang="en-US" altLang="en-US" dirty="0">
                <a:solidFill>
                  <a:schemeClr val="tx1"/>
                </a:solidFill>
              </a:rPr>
              <a:t> dan </a:t>
            </a:r>
            <a:r>
              <a:rPr lang="en-US" altLang="en-US" dirty="0" err="1">
                <a:solidFill>
                  <a:schemeClr val="tx1"/>
                </a:solidFill>
              </a:rPr>
              <a:t>pengunjung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mempermudah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pengelola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pengelolaan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buku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mendata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buku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mempermudah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pengunjung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mencarian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buku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FCF3A3-C785-445A-967B-3F22E55C59A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1244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518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F8BE-BE15-459E-A593-521208AA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SOW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77A9C-63D2-408A-BEFB-EA4B8F1E1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Menjelaskan</a:t>
            </a:r>
            <a:r>
              <a:rPr lang="en-US" altLang="en-US" dirty="0"/>
              <a:t> </a:t>
            </a:r>
            <a:r>
              <a:rPr lang="en-US" altLang="en-US" dirty="0" err="1"/>
              <a:t>biaya</a:t>
            </a:r>
            <a:r>
              <a:rPr lang="en-US" altLang="en-US" dirty="0"/>
              <a:t> dan </a:t>
            </a:r>
            <a:r>
              <a:rPr lang="en-US" altLang="en-US" dirty="0" err="1"/>
              <a:t>jadwal</a:t>
            </a:r>
            <a:r>
              <a:rPr lang="en-US" altLang="en-US" dirty="0"/>
              <a:t> </a:t>
            </a:r>
            <a:r>
              <a:rPr lang="en-US" altLang="en-US" dirty="0" err="1"/>
              <a:t>serta</a:t>
            </a:r>
            <a:r>
              <a:rPr lang="en-US" altLang="en-US" dirty="0"/>
              <a:t> </a:t>
            </a:r>
            <a:r>
              <a:rPr lang="en-US" altLang="en-US" dirty="0" err="1"/>
              <a:t>asumsi</a:t>
            </a:r>
            <a:r>
              <a:rPr lang="en-US" altLang="en-US" dirty="0"/>
              <a:t> </a:t>
            </a:r>
            <a:r>
              <a:rPr lang="en-US" altLang="en-US" dirty="0" err="1"/>
              <a:t>utama</a:t>
            </a:r>
            <a:r>
              <a:rPr lang="en-US" altLang="en-US" dirty="0"/>
              <a:t> </a:t>
            </a:r>
            <a:r>
              <a:rPr lang="en-US" altLang="en-US" dirty="0" err="1"/>
              <a:t>proyek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Menjelaskan</a:t>
            </a:r>
            <a:r>
              <a:rPr lang="en-US" altLang="en-US" dirty="0"/>
              <a:t> </a:t>
            </a:r>
            <a:r>
              <a:rPr lang="en-US" altLang="en-US" dirty="0" err="1"/>
              <a:t>peranan</a:t>
            </a:r>
            <a:r>
              <a:rPr lang="en-US" altLang="en-US" dirty="0"/>
              <a:t> dan </a:t>
            </a:r>
            <a:r>
              <a:rPr lang="en-US" altLang="en-US" dirty="0" err="1"/>
              <a:t>tanggung</a:t>
            </a:r>
            <a:r>
              <a:rPr lang="en-US" altLang="en-US" dirty="0"/>
              <a:t> </a:t>
            </a:r>
            <a:r>
              <a:rPr lang="en-US" altLang="en-US" dirty="0" err="1"/>
              <a:t>jawab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Mengukuhkan</a:t>
            </a:r>
            <a:r>
              <a:rPr lang="en-US" altLang="en-US" dirty="0"/>
              <a:t> </a:t>
            </a:r>
            <a:r>
              <a:rPr lang="en-US" altLang="en-US" dirty="0" err="1"/>
              <a:t>definisi</a:t>
            </a:r>
            <a:r>
              <a:rPr lang="en-US" altLang="en-US" dirty="0"/>
              <a:t> </a:t>
            </a:r>
            <a:r>
              <a:rPr lang="en-US" altLang="en-US" dirty="0" err="1"/>
              <a:t>hal</a:t>
            </a:r>
            <a:r>
              <a:rPr lang="en-US" altLang="en-US" dirty="0"/>
              <a:t> yang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dicapai</a:t>
            </a:r>
            <a:r>
              <a:rPr lang="en-US" altLang="en-US" dirty="0"/>
              <a:t> </a:t>
            </a:r>
            <a:r>
              <a:rPr lang="en-US" altLang="en-US" dirty="0" err="1"/>
              <a:t>proyek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Mendorong</a:t>
            </a:r>
            <a:r>
              <a:rPr lang="en-US" altLang="en-US" dirty="0"/>
              <a:t> </a:t>
            </a:r>
            <a:r>
              <a:rPr lang="en-US" altLang="en-US" dirty="0" err="1"/>
              <a:t>diselesaikannya</a:t>
            </a:r>
            <a:r>
              <a:rPr lang="en-US" altLang="en-US" dirty="0"/>
              <a:t> </a:t>
            </a:r>
            <a:r>
              <a:rPr lang="en-US" altLang="en-US" dirty="0" err="1"/>
              <a:t>proyek</a:t>
            </a:r>
            <a:r>
              <a:rPr lang="en-US" altLang="en-US" dirty="0"/>
              <a:t> </a:t>
            </a:r>
            <a:r>
              <a:rPr lang="en-US" altLang="en-US" dirty="0" err="1"/>
              <a:t>tersebut</a:t>
            </a:r>
            <a:endParaRPr lang="en-US" altLang="en-US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   </a:t>
            </a:r>
            <a:r>
              <a:rPr lang="en-US" altLang="en-US" dirty="0" err="1"/>
              <a:t>karena</a:t>
            </a:r>
            <a:r>
              <a:rPr lang="en-US" altLang="en-US" dirty="0"/>
              <a:t> </a:t>
            </a:r>
            <a:r>
              <a:rPr lang="en-US" altLang="en-US" dirty="0" err="1"/>
              <a:t>adanya</a:t>
            </a:r>
            <a:r>
              <a:rPr lang="en-US" altLang="en-US" dirty="0"/>
              <a:t> </a:t>
            </a:r>
            <a:r>
              <a:rPr lang="en-US" altLang="en-US" dirty="0" err="1"/>
              <a:t>kesepakatan</a:t>
            </a:r>
            <a:r>
              <a:rPr lang="en-US" altLang="en-US" dirty="0"/>
              <a:t> </a:t>
            </a:r>
            <a:r>
              <a:rPr lang="en-US" altLang="en-US" dirty="0" err="1"/>
              <a:t>tertulis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dokumen</a:t>
            </a:r>
            <a:r>
              <a:rPr lang="en-US" altLang="en-US" dirty="0"/>
              <a:t> </a:t>
            </a:r>
            <a:r>
              <a:rPr lang="en-US" altLang="en-US" dirty="0" err="1"/>
              <a:t>tersebut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4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CCC0-D55C-4048-99E5-2D819D43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5A45-568D-40C4-AF0E-21E1F6E09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04129"/>
            <a:ext cx="10305322" cy="1589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Estimasi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r>
              <a:rPr lang="en-US" sz="2800" dirty="0"/>
              <a:t> 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Proyek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memakan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60 </a:t>
            </a:r>
            <a:r>
              <a:rPr lang="en-US" sz="2400" dirty="0" err="1"/>
              <a:t>hari</a:t>
            </a:r>
            <a:r>
              <a:rPr lang="en-US" sz="2400" dirty="0"/>
              <a:t>. Akan di </a:t>
            </a:r>
            <a:r>
              <a:rPr lang="en-US" sz="2400" dirty="0" err="1"/>
              <a:t>mulai</a:t>
            </a:r>
            <a:r>
              <a:rPr lang="en-US" sz="2400" dirty="0"/>
              <a:t> pada </a:t>
            </a:r>
            <a:r>
              <a:rPr lang="en-US" sz="2400" dirty="0" err="1"/>
              <a:t>awal</a:t>
            </a:r>
            <a:r>
              <a:rPr lang="en-US" sz="2400" dirty="0"/>
              <a:t> </a:t>
            </a:r>
            <a:r>
              <a:rPr lang="en-US" sz="2400" dirty="0" err="1"/>
              <a:t>januari</a:t>
            </a:r>
            <a:r>
              <a:rPr lang="en-US" sz="2400" dirty="0"/>
              <a:t> 2019 </a:t>
            </a:r>
            <a:r>
              <a:rPr lang="en-US" sz="2400" dirty="0" err="1"/>
              <a:t>sampai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</a:t>
            </a:r>
            <a:r>
              <a:rPr lang="en-US" sz="2400" dirty="0" err="1"/>
              <a:t>maret</a:t>
            </a:r>
            <a:r>
              <a:rPr lang="en-US" sz="2400" dirty="0"/>
              <a:t> 2019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83B0D8-CBE3-440F-B6AA-EA5359A13380}"/>
              </a:ext>
            </a:extLst>
          </p:cNvPr>
          <p:cNvSpPr txBox="1">
            <a:spLocks/>
          </p:cNvSpPr>
          <p:nvPr/>
        </p:nvSpPr>
        <p:spPr>
          <a:xfrm>
            <a:off x="1251678" y="3130803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: </a:t>
            </a:r>
          </a:p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5 </a:t>
            </a:r>
            <a:r>
              <a:rPr lang="en-US" dirty="0" err="1"/>
              <a:t>Januari</a:t>
            </a:r>
            <a:r>
              <a:rPr lang="en-US" dirty="0"/>
              <a:t> 2018 s/d 20 </a:t>
            </a:r>
            <a:r>
              <a:rPr lang="en-US" dirty="0" err="1"/>
              <a:t>Januari</a:t>
            </a:r>
            <a:r>
              <a:rPr lang="en-US" dirty="0"/>
              <a:t> 2018</a:t>
            </a:r>
          </a:p>
          <a:p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, 22 </a:t>
            </a:r>
            <a:r>
              <a:rPr lang="en-US" dirty="0" err="1"/>
              <a:t>Januari</a:t>
            </a:r>
            <a:r>
              <a:rPr lang="en-US" dirty="0"/>
              <a:t> 2018 s/d 3 </a:t>
            </a:r>
            <a:r>
              <a:rPr lang="en-US" dirty="0" err="1"/>
              <a:t>Februari</a:t>
            </a:r>
            <a:r>
              <a:rPr lang="en-US" dirty="0"/>
              <a:t> 2018</a:t>
            </a:r>
          </a:p>
          <a:p>
            <a:r>
              <a:rPr lang="en-US" dirty="0" err="1"/>
              <a:t>Implementasi</a:t>
            </a:r>
            <a:r>
              <a:rPr lang="en-US" dirty="0"/>
              <a:t>, 5 </a:t>
            </a:r>
            <a:r>
              <a:rPr lang="en-US" dirty="0" err="1"/>
              <a:t>Februari</a:t>
            </a:r>
            <a:r>
              <a:rPr lang="en-US" dirty="0"/>
              <a:t> 2018 s/d 10 </a:t>
            </a:r>
            <a:r>
              <a:rPr lang="en-US" dirty="0" err="1"/>
              <a:t>Februari</a:t>
            </a:r>
            <a:r>
              <a:rPr lang="en-US" dirty="0"/>
              <a:t> 2018</a:t>
            </a:r>
          </a:p>
          <a:p>
            <a:r>
              <a:rPr lang="en-US" dirty="0"/>
              <a:t>Testing, 11 </a:t>
            </a:r>
            <a:r>
              <a:rPr lang="en-US" dirty="0" err="1"/>
              <a:t>Februari</a:t>
            </a:r>
            <a:r>
              <a:rPr lang="en-US" dirty="0"/>
              <a:t> 2018 s/d 13 </a:t>
            </a:r>
            <a:r>
              <a:rPr lang="en-US" dirty="0" err="1"/>
              <a:t>Februari</a:t>
            </a:r>
            <a:r>
              <a:rPr lang="en-US" dirty="0"/>
              <a:t> 2018</a:t>
            </a:r>
          </a:p>
          <a:p>
            <a:r>
              <a:rPr lang="en-US" dirty="0" err="1"/>
              <a:t>Instalasi</a:t>
            </a:r>
            <a:r>
              <a:rPr lang="en-US" dirty="0"/>
              <a:t>, 15 </a:t>
            </a:r>
            <a:r>
              <a:rPr lang="en-US" dirty="0" err="1"/>
              <a:t>Februari</a:t>
            </a:r>
            <a:r>
              <a:rPr lang="en-US" dirty="0"/>
              <a:t> 2018 s/d 22 </a:t>
            </a:r>
            <a:r>
              <a:rPr lang="en-US" dirty="0" err="1"/>
              <a:t>Februari</a:t>
            </a:r>
            <a:r>
              <a:rPr lang="en-US" dirty="0"/>
              <a:t> 2018</a:t>
            </a:r>
          </a:p>
          <a:p>
            <a:r>
              <a:rPr lang="en-US" dirty="0"/>
              <a:t>Maintenance, 23 </a:t>
            </a:r>
            <a:r>
              <a:rPr lang="en-US" dirty="0" err="1"/>
              <a:t>Februari</a:t>
            </a:r>
            <a:r>
              <a:rPr lang="en-US" dirty="0"/>
              <a:t> s/d 5 </a:t>
            </a:r>
            <a:r>
              <a:rPr lang="en-US" dirty="0" err="1"/>
              <a:t>Maret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423726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4164-FC5E-44D8-95F7-292C78FE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67021"/>
          </a:xfrm>
        </p:spPr>
        <p:txBody>
          <a:bodyPr>
            <a:normAutofit/>
          </a:bodyPr>
          <a:lstStyle/>
          <a:p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724BF-34F0-471D-8C33-BFB87080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42369"/>
            <a:ext cx="10178322" cy="4237223"/>
          </a:xfrm>
        </p:spPr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 5.300.000</a:t>
            </a:r>
          </a:p>
          <a:p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6.000.000</a:t>
            </a:r>
          </a:p>
          <a:p>
            <a:r>
              <a:rPr lang="en-US" dirty="0" err="1"/>
              <a:t>Implementasi</a:t>
            </a:r>
            <a:r>
              <a:rPr lang="en-US" dirty="0"/>
              <a:t> 	15.000.000</a:t>
            </a:r>
          </a:p>
          <a:p>
            <a:r>
              <a:rPr lang="en-US" dirty="0"/>
              <a:t>Testing 	9.000.000</a:t>
            </a:r>
          </a:p>
          <a:p>
            <a:r>
              <a:rPr lang="en-US" dirty="0" err="1"/>
              <a:t>Instalasi</a:t>
            </a:r>
            <a:r>
              <a:rPr lang="en-US" dirty="0"/>
              <a:t> 	7.000.000</a:t>
            </a:r>
          </a:p>
          <a:p>
            <a:r>
              <a:rPr lang="en-US" dirty="0"/>
              <a:t>Maintenance 	10.000.000</a:t>
            </a:r>
          </a:p>
          <a:p>
            <a:r>
              <a:rPr lang="en-US" dirty="0"/>
              <a:t>Lain-lain 	1.000.000</a:t>
            </a:r>
          </a:p>
          <a:p>
            <a:r>
              <a:rPr lang="en-US" dirty="0"/>
              <a:t>Total 		53.300.000</a:t>
            </a:r>
          </a:p>
        </p:txBody>
      </p:sp>
    </p:spTree>
    <p:extLst>
      <p:ext uri="{BB962C8B-B14F-4D97-AF65-F5344CB8AC3E}">
        <p14:creationId xmlns:p14="http://schemas.microsoft.com/office/powerpoint/2010/main" val="115416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ADCA-A523-47FD-B99E-D109DBA2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F6DFDE-C4C5-499D-B4F0-57CD5CB51F50}"/>
              </a:ext>
            </a:extLst>
          </p:cNvPr>
          <p:cNvSpPr/>
          <p:nvPr/>
        </p:nvSpPr>
        <p:spPr>
          <a:xfrm>
            <a:off x="5581095" y="2042166"/>
            <a:ext cx="1171852" cy="721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Manager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0E6C6C-2EFD-471D-B2C9-7707DE7D5723}"/>
              </a:ext>
            </a:extLst>
          </p:cNvPr>
          <p:cNvSpPr/>
          <p:nvPr/>
        </p:nvSpPr>
        <p:spPr>
          <a:xfrm>
            <a:off x="1429304" y="4068933"/>
            <a:ext cx="1319813" cy="568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</a:t>
            </a:r>
            <a:r>
              <a:rPr lang="en-US" dirty="0" err="1"/>
              <a:t>Analis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FAD79D-34AD-4F63-AB00-FED43E2CE4DC}"/>
              </a:ext>
            </a:extLst>
          </p:cNvPr>
          <p:cNvSpPr/>
          <p:nvPr/>
        </p:nvSpPr>
        <p:spPr>
          <a:xfrm>
            <a:off x="3431219" y="4068933"/>
            <a:ext cx="1319813" cy="568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</a:t>
            </a:r>
            <a:r>
              <a:rPr lang="en-US" dirty="0" err="1"/>
              <a:t>Desain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873F6F-562D-4297-A501-2505D6AF12F3}"/>
              </a:ext>
            </a:extLst>
          </p:cNvPr>
          <p:cNvSpPr/>
          <p:nvPr/>
        </p:nvSpPr>
        <p:spPr>
          <a:xfrm>
            <a:off x="5427215" y="4068933"/>
            <a:ext cx="1347927" cy="568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Programmer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FD7D2D-663F-4E31-86DE-F1FD97692E21}"/>
              </a:ext>
            </a:extLst>
          </p:cNvPr>
          <p:cNvSpPr/>
          <p:nvPr/>
        </p:nvSpPr>
        <p:spPr>
          <a:xfrm>
            <a:off x="7435049" y="4068933"/>
            <a:ext cx="1319813" cy="568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Tester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ED05356-7768-42CD-BF00-7246503A6C31}"/>
              </a:ext>
            </a:extLst>
          </p:cNvPr>
          <p:cNvSpPr/>
          <p:nvPr/>
        </p:nvSpPr>
        <p:spPr>
          <a:xfrm>
            <a:off x="9476912" y="4068933"/>
            <a:ext cx="1560056" cy="568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</a:t>
            </a:r>
            <a:r>
              <a:rPr lang="en-US" dirty="0" err="1"/>
              <a:t>Dokumentasi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1AA5AB-4B05-4B8A-A13A-F3A481D227B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089211" y="3586579"/>
            <a:ext cx="1478" cy="482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28F2C0-E9D5-4869-8B48-3BBE489EE5EE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0256940" y="3586579"/>
            <a:ext cx="0" cy="482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F0E5D9-923D-4569-8E14-00255D2A8ECE}"/>
              </a:ext>
            </a:extLst>
          </p:cNvPr>
          <p:cNvCxnSpPr>
            <a:cxnSpLocks/>
          </p:cNvCxnSpPr>
          <p:nvPr/>
        </p:nvCxnSpPr>
        <p:spPr>
          <a:xfrm>
            <a:off x="2089211" y="3586579"/>
            <a:ext cx="8167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F2E652-9CFE-4DC8-A5C2-B6B36B55C402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085206" y="3586579"/>
            <a:ext cx="5920" cy="482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53BAAF-9450-41FA-8944-D628D21A2A4D}"/>
              </a:ext>
            </a:extLst>
          </p:cNvPr>
          <p:cNvCxnSpPr/>
          <p:nvPr/>
        </p:nvCxnSpPr>
        <p:spPr>
          <a:xfrm flipH="1" flipV="1">
            <a:off x="8174855" y="3586579"/>
            <a:ext cx="1479" cy="482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9115F1-6B00-469B-90A1-7EB8BE0E8D9D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167021" y="2763914"/>
            <a:ext cx="0" cy="1317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81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8AB1-4E1B-4B8A-B6DB-FDC2608D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41" y="89026"/>
            <a:ext cx="1447800" cy="696494"/>
          </a:xfrm>
        </p:spPr>
        <p:txBody>
          <a:bodyPr>
            <a:normAutofit fontScale="90000"/>
          </a:bodyPr>
          <a:lstStyle/>
          <a:p>
            <a:r>
              <a:rPr lang="en-US" dirty="0"/>
              <a:t>WBS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019159-8C8E-4BED-B74C-90B897B71E31}"/>
              </a:ext>
            </a:extLst>
          </p:cNvPr>
          <p:cNvSpPr/>
          <p:nvPr/>
        </p:nvSpPr>
        <p:spPr>
          <a:xfrm>
            <a:off x="487680" y="2087880"/>
            <a:ext cx="807720" cy="289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APLIKASI PERPUSTAKAAN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232BDA-A0FC-4368-9B0E-1E3E7D271FCF}"/>
              </a:ext>
            </a:extLst>
          </p:cNvPr>
          <p:cNvSpPr/>
          <p:nvPr/>
        </p:nvSpPr>
        <p:spPr>
          <a:xfrm>
            <a:off x="2331720" y="722789"/>
            <a:ext cx="2880360" cy="519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ANALIS SISTEM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18A531-CD53-4F98-9704-B6C5B2947736}"/>
              </a:ext>
            </a:extLst>
          </p:cNvPr>
          <p:cNvSpPr/>
          <p:nvPr/>
        </p:nvSpPr>
        <p:spPr>
          <a:xfrm>
            <a:off x="2331720" y="1788796"/>
            <a:ext cx="2880360" cy="519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DESAIN APLIKASI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2B30FE-566F-4D97-94C7-7CD60F042343}"/>
              </a:ext>
            </a:extLst>
          </p:cNvPr>
          <p:cNvSpPr/>
          <p:nvPr/>
        </p:nvSpPr>
        <p:spPr>
          <a:xfrm>
            <a:off x="2331720" y="2854803"/>
            <a:ext cx="2880360" cy="519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IMPLEMENTASI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C78386-B8D8-43E2-ABD2-2702E7C17E2F}"/>
              </a:ext>
            </a:extLst>
          </p:cNvPr>
          <p:cNvSpPr/>
          <p:nvPr/>
        </p:nvSpPr>
        <p:spPr>
          <a:xfrm>
            <a:off x="2331720" y="3918113"/>
            <a:ext cx="2880360" cy="519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E49B4B-7344-45B0-97AA-A5C8295FDB0D}"/>
              </a:ext>
            </a:extLst>
          </p:cNvPr>
          <p:cNvSpPr/>
          <p:nvPr/>
        </p:nvSpPr>
        <p:spPr>
          <a:xfrm>
            <a:off x="2331720" y="4981423"/>
            <a:ext cx="2880360" cy="519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INSTALASI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1BA008-69BF-4434-A11F-1CFB9FE27928}"/>
              </a:ext>
            </a:extLst>
          </p:cNvPr>
          <p:cNvSpPr/>
          <p:nvPr/>
        </p:nvSpPr>
        <p:spPr>
          <a:xfrm>
            <a:off x="2331720" y="6044733"/>
            <a:ext cx="2880360" cy="519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EC5A33-880C-4F3A-8BEA-E257EC2C8D77}"/>
              </a:ext>
            </a:extLst>
          </p:cNvPr>
          <p:cNvSpPr/>
          <p:nvPr/>
        </p:nvSpPr>
        <p:spPr>
          <a:xfrm>
            <a:off x="5775959" y="595525"/>
            <a:ext cx="5809391" cy="31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1.1 PENGGALIAN DDAN DATA ANALISA KEBUTUHAN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77FD38-6FCD-426E-86DF-67AA00095E7A}"/>
              </a:ext>
            </a:extLst>
          </p:cNvPr>
          <p:cNvSpPr/>
          <p:nvPr/>
        </p:nvSpPr>
        <p:spPr>
          <a:xfrm>
            <a:off x="5775960" y="1059234"/>
            <a:ext cx="2165773" cy="31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1.2 DESAIN SISTEM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3B52FF8-EBAE-42CB-AF16-37F8D3E53FD0}"/>
              </a:ext>
            </a:extLst>
          </p:cNvPr>
          <p:cNvSpPr/>
          <p:nvPr/>
        </p:nvSpPr>
        <p:spPr>
          <a:xfrm>
            <a:off x="5775959" y="1911242"/>
            <a:ext cx="2070947" cy="31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 DESAIN UX/UI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08B926-F286-44ED-B6E9-E3502363DFF7}"/>
              </a:ext>
            </a:extLst>
          </p:cNvPr>
          <p:cNvSpPr/>
          <p:nvPr/>
        </p:nvSpPr>
        <p:spPr>
          <a:xfrm>
            <a:off x="5775959" y="2753517"/>
            <a:ext cx="2165773" cy="31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3.1 PEMOGRAMAN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539925-8076-47CB-B4D2-0B51B3F37413}"/>
              </a:ext>
            </a:extLst>
          </p:cNvPr>
          <p:cNvSpPr/>
          <p:nvPr/>
        </p:nvSpPr>
        <p:spPr>
          <a:xfrm>
            <a:off x="5775959" y="3217226"/>
            <a:ext cx="3945090" cy="31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3.2 DOKUMENTASI PEMOGRAMAAN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933D464-F74E-43D0-818E-D4876FEED9A9}"/>
              </a:ext>
            </a:extLst>
          </p:cNvPr>
          <p:cNvSpPr/>
          <p:nvPr/>
        </p:nvSpPr>
        <p:spPr>
          <a:xfrm>
            <a:off x="5775960" y="3765227"/>
            <a:ext cx="1556990" cy="31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4.1 TESTING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0B7B796-A254-40C0-95CF-269C8F2FA0D1}"/>
              </a:ext>
            </a:extLst>
          </p:cNvPr>
          <p:cNvSpPr/>
          <p:nvPr/>
        </p:nvSpPr>
        <p:spPr>
          <a:xfrm>
            <a:off x="5775960" y="4228936"/>
            <a:ext cx="3119115" cy="31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4.2 DOKUMENTASI TESTING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7E373F7-6177-4E9B-BE94-B3857EF6545A}"/>
              </a:ext>
            </a:extLst>
          </p:cNvPr>
          <p:cNvSpPr/>
          <p:nvPr/>
        </p:nvSpPr>
        <p:spPr>
          <a:xfrm>
            <a:off x="5775959" y="4620581"/>
            <a:ext cx="2737721" cy="31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5.1 INSTALASI PROGRAM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DEF55D-E2BF-431F-A244-B45B0C7C5AE4}"/>
              </a:ext>
            </a:extLst>
          </p:cNvPr>
          <p:cNvSpPr/>
          <p:nvPr/>
        </p:nvSpPr>
        <p:spPr>
          <a:xfrm>
            <a:off x="5775959" y="5084290"/>
            <a:ext cx="3501201" cy="31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5.2 DOKUMENTASI USER GUIDE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7AA1242-A0DB-4046-930E-5AEF33C5D2DB}"/>
              </a:ext>
            </a:extLst>
          </p:cNvPr>
          <p:cNvSpPr/>
          <p:nvPr/>
        </p:nvSpPr>
        <p:spPr>
          <a:xfrm>
            <a:off x="5775959" y="5547999"/>
            <a:ext cx="2231695" cy="31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5.3 USER TRAINING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53C1019-4546-45E8-AC0B-BC1009848085}"/>
              </a:ext>
            </a:extLst>
          </p:cNvPr>
          <p:cNvCxnSpPr/>
          <p:nvPr/>
        </p:nvCxnSpPr>
        <p:spPr>
          <a:xfrm>
            <a:off x="1767840" y="1059234"/>
            <a:ext cx="0" cy="521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8B0AB07-7B60-4BE7-A8D8-F418CBA9DC62}"/>
              </a:ext>
            </a:extLst>
          </p:cNvPr>
          <p:cNvCxnSpPr/>
          <p:nvPr/>
        </p:nvCxnSpPr>
        <p:spPr>
          <a:xfrm flipH="1">
            <a:off x="1767840" y="1059234"/>
            <a:ext cx="472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198E04-5B7A-45D0-8CF6-607CF3A3FABD}"/>
              </a:ext>
            </a:extLst>
          </p:cNvPr>
          <p:cNvCxnSpPr/>
          <p:nvPr/>
        </p:nvCxnSpPr>
        <p:spPr>
          <a:xfrm flipH="1">
            <a:off x="1767840" y="6248855"/>
            <a:ext cx="472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61BAF2-D6EC-4867-9E77-E8A2B8795555}"/>
              </a:ext>
            </a:extLst>
          </p:cNvPr>
          <p:cNvCxnSpPr/>
          <p:nvPr/>
        </p:nvCxnSpPr>
        <p:spPr>
          <a:xfrm flipH="1">
            <a:off x="1767840" y="5246224"/>
            <a:ext cx="472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72FA07-0600-430F-BD36-B7C997847244}"/>
              </a:ext>
            </a:extLst>
          </p:cNvPr>
          <p:cNvCxnSpPr/>
          <p:nvPr/>
        </p:nvCxnSpPr>
        <p:spPr>
          <a:xfrm flipH="1">
            <a:off x="1767840" y="4228936"/>
            <a:ext cx="472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1FB5387-1008-433C-9FE3-9644B523FDD3}"/>
              </a:ext>
            </a:extLst>
          </p:cNvPr>
          <p:cNvCxnSpPr/>
          <p:nvPr/>
        </p:nvCxnSpPr>
        <p:spPr>
          <a:xfrm flipH="1">
            <a:off x="1767840" y="3122815"/>
            <a:ext cx="472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A1A5A-A51A-4C3A-BABA-93A09C36143A}"/>
              </a:ext>
            </a:extLst>
          </p:cNvPr>
          <p:cNvCxnSpPr/>
          <p:nvPr/>
        </p:nvCxnSpPr>
        <p:spPr>
          <a:xfrm flipH="1">
            <a:off x="1767840" y="2087880"/>
            <a:ext cx="472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9B8A81-212A-4D61-82B4-9B641D0C8869}"/>
              </a:ext>
            </a:extLst>
          </p:cNvPr>
          <p:cNvCxnSpPr/>
          <p:nvPr/>
        </p:nvCxnSpPr>
        <p:spPr>
          <a:xfrm flipH="1">
            <a:off x="1295400" y="3517187"/>
            <a:ext cx="472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F07511A-17C1-4415-871E-973B35C8977D}"/>
              </a:ext>
            </a:extLst>
          </p:cNvPr>
          <p:cNvCxnSpPr>
            <a:cxnSpLocks/>
          </p:cNvCxnSpPr>
          <p:nvPr/>
        </p:nvCxnSpPr>
        <p:spPr>
          <a:xfrm flipH="1">
            <a:off x="5212080" y="959655"/>
            <a:ext cx="242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FB24C00-494D-4488-850F-60AE874E13E6}"/>
              </a:ext>
            </a:extLst>
          </p:cNvPr>
          <p:cNvCxnSpPr/>
          <p:nvPr/>
        </p:nvCxnSpPr>
        <p:spPr>
          <a:xfrm>
            <a:off x="5454316" y="722789"/>
            <a:ext cx="0" cy="519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C38BA88-DBFA-4E26-BD7F-C8DB3824939C}"/>
              </a:ext>
            </a:extLst>
          </p:cNvPr>
          <p:cNvCxnSpPr>
            <a:cxnSpLocks/>
          </p:cNvCxnSpPr>
          <p:nvPr/>
        </p:nvCxnSpPr>
        <p:spPr>
          <a:xfrm flipH="1">
            <a:off x="5212080" y="2062015"/>
            <a:ext cx="477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A998B81-897D-4395-A313-D5DDC56A09BE}"/>
              </a:ext>
            </a:extLst>
          </p:cNvPr>
          <p:cNvCxnSpPr>
            <a:cxnSpLocks/>
          </p:cNvCxnSpPr>
          <p:nvPr/>
        </p:nvCxnSpPr>
        <p:spPr>
          <a:xfrm flipH="1">
            <a:off x="5208604" y="3146754"/>
            <a:ext cx="242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7B3933-CC40-48C3-B191-37B54C4C933E}"/>
              </a:ext>
            </a:extLst>
          </p:cNvPr>
          <p:cNvCxnSpPr/>
          <p:nvPr/>
        </p:nvCxnSpPr>
        <p:spPr>
          <a:xfrm>
            <a:off x="5450840" y="2909888"/>
            <a:ext cx="0" cy="519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81B6BB-9F09-4506-951A-11C082AF768D}"/>
              </a:ext>
            </a:extLst>
          </p:cNvPr>
          <p:cNvCxnSpPr>
            <a:cxnSpLocks/>
          </p:cNvCxnSpPr>
          <p:nvPr/>
        </p:nvCxnSpPr>
        <p:spPr>
          <a:xfrm flipH="1">
            <a:off x="5217160" y="4154979"/>
            <a:ext cx="242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74EC440-D5BB-459E-9933-A768C34CC472}"/>
              </a:ext>
            </a:extLst>
          </p:cNvPr>
          <p:cNvCxnSpPr/>
          <p:nvPr/>
        </p:nvCxnSpPr>
        <p:spPr>
          <a:xfrm>
            <a:off x="5459396" y="3918113"/>
            <a:ext cx="0" cy="519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AF040F6-BE52-4233-92A7-C4F90ADED939}"/>
              </a:ext>
            </a:extLst>
          </p:cNvPr>
          <p:cNvCxnSpPr>
            <a:cxnSpLocks/>
          </p:cNvCxnSpPr>
          <p:nvPr/>
        </p:nvCxnSpPr>
        <p:spPr>
          <a:xfrm flipH="1">
            <a:off x="5208604" y="5249883"/>
            <a:ext cx="474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6FC1D7-8F05-405E-B57F-05569152EC2D}"/>
              </a:ext>
            </a:extLst>
          </p:cNvPr>
          <p:cNvCxnSpPr>
            <a:cxnSpLocks/>
          </p:cNvCxnSpPr>
          <p:nvPr/>
        </p:nvCxnSpPr>
        <p:spPr>
          <a:xfrm>
            <a:off x="5459396" y="4777270"/>
            <a:ext cx="0" cy="92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1F45DD7-BEEB-4737-9FA8-6DC4A77C2110}"/>
              </a:ext>
            </a:extLst>
          </p:cNvPr>
          <p:cNvCxnSpPr>
            <a:cxnSpLocks/>
          </p:cNvCxnSpPr>
          <p:nvPr/>
        </p:nvCxnSpPr>
        <p:spPr>
          <a:xfrm flipH="1">
            <a:off x="5459396" y="726349"/>
            <a:ext cx="242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B48FD30-CAA0-44DD-8628-98568572DB8D}"/>
              </a:ext>
            </a:extLst>
          </p:cNvPr>
          <p:cNvCxnSpPr>
            <a:cxnSpLocks/>
          </p:cNvCxnSpPr>
          <p:nvPr/>
        </p:nvCxnSpPr>
        <p:spPr>
          <a:xfrm flipH="1">
            <a:off x="5472230" y="1241901"/>
            <a:ext cx="242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58C047-454F-4C9E-8A0A-4135CD2E3CB4}"/>
              </a:ext>
            </a:extLst>
          </p:cNvPr>
          <p:cNvCxnSpPr>
            <a:cxnSpLocks/>
          </p:cNvCxnSpPr>
          <p:nvPr/>
        </p:nvCxnSpPr>
        <p:spPr>
          <a:xfrm flipH="1">
            <a:off x="5451910" y="2894557"/>
            <a:ext cx="242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9857BA-FF17-48DD-8DCB-2B9F38BEA739}"/>
              </a:ext>
            </a:extLst>
          </p:cNvPr>
          <p:cNvCxnSpPr>
            <a:cxnSpLocks/>
          </p:cNvCxnSpPr>
          <p:nvPr/>
        </p:nvCxnSpPr>
        <p:spPr>
          <a:xfrm flipH="1">
            <a:off x="5440680" y="3433989"/>
            <a:ext cx="242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CEC3A6E-DE2D-4C5A-B7DE-1A4A97633689}"/>
              </a:ext>
            </a:extLst>
          </p:cNvPr>
          <p:cNvCxnSpPr>
            <a:cxnSpLocks/>
          </p:cNvCxnSpPr>
          <p:nvPr/>
        </p:nvCxnSpPr>
        <p:spPr>
          <a:xfrm flipH="1">
            <a:off x="5450840" y="3918113"/>
            <a:ext cx="242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E7A3360-C374-42ED-BF01-EC4BDC2475ED}"/>
              </a:ext>
            </a:extLst>
          </p:cNvPr>
          <p:cNvCxnSpPr>
            <a:cxnSpLocks/>
          </p:cNvCxnSpPr>
          <p:nvPr/>
        </p:nvCxnSpPr>
        <p:spPr>
          <a:xfrm flipH="1">
            <a:off x="5450840" y="4437225"/>
            <a:ext cx="242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66FC137-BCB4-4BB9-9CF2-38C44DEF0B2C}"/>
              </a:ext>
            </a:extLst>
          </p:cNvPr>
          <p:cNvCxnSpPr>
            <a:cxnSpLocks/>
          </p:cNvCxnSpPr>
          <p:nvPr/>
        </p:nvCxnSpPr>
        <p:spPr>
          <a:xfrm flipH="1">
            <a:off x="5450840" y="4777270"/>
            <a:ext cx="242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C6A0BCD-BFCB-4FAC-9E16-564403EA6C52}"/>
              </a:ext>
            </a:extLst>
          </p:cNvPr>
          <p:cNvCxnSpPr>
            <a:cxnSpLocks/>
          </p:cNvCxnSpPr>
          <p:nvPr/>
        </p:nvCxnSpPr>
        <p:spPr>
          <a:xfrm flipH="1">
            <a:off x="5440680" y="5704688"/>
            <a:ext cx="242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63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D22D86-CF36-4CAB-998A-0E34C2B420BC}"/>
              </a:ext>
            </a:extLst>
          </p:cNvPr>
          <p:cNvSpPr/>
          <p:nvPr/>
        </p:nvSpPr>
        <p:spPr>
          <a:xfrm>
            <a:off x="4489141" y="204187"/>
            <a:ext cx="3213717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Aktivitas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1FBE0A-EB75-4201-9AEB-A23FE7A691C0}"/>
              </a:ext>
            </a:extLst>
          </p:cNvPr>
          <p:cNvSpPr/>
          <p:nvPr/>
        </p:nvSpPr>
        <p:spPr>
          <a:xfrm>
            <a:off x="2950363" y="180364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Bahan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76AB27-075D-4EAB-82FB-938D4DE2C941}"/>
              </a:ext>
            </a:extLst>
          </p:cNvPr>
          <p:cNvSpPr/>
          <p:nvPr/>
        </p:nvSpPr>
        <p:spPr>
          <a:xfrm>
            <a:off x="5246389" y="1803647"/>
            <a:ext cx="17740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Tenaga </a:t>
            </a:r>
            <a:r>
              <a:rPr lang="en-US" dirty="0" err="1"/>
              <a:t>Kerja</a:t>
            </a:r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B9BF45-058D-4DED-B822-B9E405FECE56}"/>
              </a:ext>
            </a:extLst>
          </p:cNvPr>
          <p:cNvSpPr/>
          <p:nvPr/>
        </p:nvSpPr>
        <p:spPr>
          <a:xfrm>
            <a:off x="8402053" y="180364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Alat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1A866B-141B-44C1-8B9E-60728B86FB6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905523"/>
            <a:ext cx="0" cy="745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3F1F28-E1A1-4D33-A0D5-0168FAE6C522}"/>
              </a:ext>
            </a:extLst>
          </p:cNvPr>
          <p:cNvCxnSpPr>
            <a:cxnSpLocks/>
          </p:cNvCxnSpPr>
          <p:nvPr/>
        </p:nvCxnSpPr>
        <p:spPr>
          <a:xfrm>
            <a:off x="3372853" y="1651247"/>
            <a:ext cx="2723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DEDDAB-F748-42AB-AF73-70461A82804E}"/>
              </a:ext>
            </a:extLst>
          </p:cNvPr>
          <p:cNvCxnSpPr>
            <a:cxnSpLocks/>
          </p:cNvCxnSpPr>
          <p:nvPr/>
        </p:nvCxnSpPr>
        <p:spPr>
          <a:xfrm>
            <a:off x="6095999" y="1651247"/>
            <a:ext cx="2763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1B67C3-13C0-42FE-A01B-869FC33C657C}"/>
              </a:ext>
            </a:extLst>
          </p:cNvPr>
          <p:cNvCxnSpPr>
            <a:cxnSpLocks/>
          </p:cNvCxnSpPr>
          <p:nvPr/>
        </p:nvCxnSpPr>
        <p:spPr>
          <a:xfrm>
            <a:off x="6095999" y="1651247"/>
            <a:ext cx="0" cy="180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183C6B-D4E6-460B-A5B4-A8A4EA7F9588}"/>
              </a:ext>
            </a:extLst>
          </p:cNvPr>
          <p:cNvCxnSpPr>
            <a:cxnSpLocks/>
          </p:cNvCxnSpPr>
          <p:nvPr/>
        </p:nvCxnSpPr>
        <p:spPr>
          <a:xfrm>
            <a:off x="8859253" y="1651247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B4056C-B9DB-45A8-A735-29431CC5307B}"/>
              </a:ext>
            </a:extLst>
          </p:cNvPr>
          <p:cNvCxnSpPr>
            <a:cxnSpLocks/>
          </p:cNvCxnSpPr>
          <p:nvPr/>
        </p:nvCxnSpPr>
        <p:spPr>
          <a:xfrm>
            <a:off x="3372853" y="1651247"/>
            <a:ext cx="8021" cy="23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AE7AA1C-AAB2-452C-AC16-923217D99FDE}"/>
              </a:ext>
            </a:extLst>
          </p:cNvPr>
          <p:cNvSpPr/>
          <p:nvPr/>
        </p:nvSpPr>
        <p:spPr>
          <a:xfrm>
            <a:off x="2087121" y="3225554"/>
            <a:ext cx="25714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Dokumen</a:t>
            </a:r>
            <a:r>
              <a:rPr lang="en-US" dirty="0"/>
              <a:t> SKPL</a:t>
            </a:r>
          </a:p>
          <a:p>
            <a:pPr algn="ctr"/>
            <a:r>
              <a:rPr lang="en-US" dirty="0" err="1"/>
              <a:t>Dokumen</a:t>
            </a:r>
            <a:r>
              <a:rPr lang="en-US" dirty="0"/>
              <a:t> DPPL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F2596E-173E-42A2-B6D4-F162AC6DA531}"/>
              </a:ext>
            </a:extLst>
          </p:cNvPr>
          <p:cNvSpPr/>
          <p:nvPr/>
        </p:nvSpPr>
        <p:spPr>
          <a:xfrm>
            <a:off x="4847675" y="3244604"/>
            <a:ext cx="25714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Project Manager , System </a:t>
            </a:r>
            <a:r>
              <a:rPr lang="en-US" sz="1100" dirty="0" err="1"/>
              <a:t>Analis</a:t>
            </a:r>
            <a:endParaRPr lang="en-US" sz="1100" dirty="0"/>
          </a:p>
          <a:p>
            <a:pPr algn="ctr"/>
            <a:r>
              <a:rPr lang="en-US" sz="1100" dirty="0"/>
              <a:t>System Designer, Programmer</a:t>
            </a:r>
          </a:p>
          <a:p>
            <a:pPr algn="ctr"/>
            <a:r>
              <a:rPr lang="en-US" sz="1100" dirty="0" err="1"/>
              <a:t>Sistem</a:t>
            </a:r>
            <a:r>
              <a:rPr lang="en-US" sz="1100" dirty="0"/>
              <a:t> </a:t>
            </a:r>
            <a:r>
              <a:rPr lang="en-US" sz="1100" dirty="0" err="1"/>
              <a:t>Dokumentasi</a:t>
            </a:r>
            <a:r>
              <a:rPr lang="en-US" sz="1100" dirty="0"/>
              <a:t>, Tester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9A6159-FAC5-484A-A184-1531AA2E9B91}"/>
              </a:ext>
            </a:extLst>
          </p:cNvPr>
          <p:cNvSpPr/>
          <p:nvPr/>
        </p:nvSpPr>
        <p:spPr>
          <a:xfrm>
            <a:off x="7573521" y="3244604"/>
            <a:ext cx="25714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SOFTWARE : SISTEM OPERASI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3C6A1C-E962-46D8-A00B-4D93E2F85283}"/>
              </a:ext>
            </a:extLst>
          </p:cNvPr>
          <p:cNvSpPr/>
          <p:nvPr/>
        </p:nvSpPr>
        <p:spPr>
          <a:xfrm>
            <a:off x="7573520" y="4837960"/>
            <a:ext cx="257146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HARDWARE :</a:t>
            </a:r>
          </a:p>
          <a:p>
            <a:pPr algn="ctr"/>
            <a:r>
              <a:rPr lang="en-US" sz="1100" dirty="0" err="1"/>
              <a:t>Prosesor</a:t>
            </a:r>
            <a:r>
              <a:rPr lang="en-US" sz="1100" dirty="0"/>
              <a:t>, </a:t>
            </a:r>
            <a:r>
              <a:rPr lang="en-US" sz="1100" dirty="0" err="1"/>
              <a:t>Memori</a:t>
            </a:r>
            <a:endParaRPr lang="en-US" sz="1100" dirty="0"/>
          </a:p>
          <a:p>
            <a:pPr algn="ctr"/>
            <a:r>
              <a:rPr lang="en-US" sz="1100" dirty="0"/>
              <a:t>Monitor, Network</a:t>
            </a:r>
          </a:p>
          <a:p>
            <a:pPr algn="ctr"/>
            <a:r>
              <a:rPr lang="en-US" sz="1100" dirty="0"/>
              <a:t>Keyboard, Mouse</a:t>
            </a:r>
          </a:p>
          <a:p>
            <a:pPr algn="ctr"/>
            <a:endParaRPr lang="en-US" sz="11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86AE1FD-01F3-4EFF-A795-08D67291E1A9}"/>
              </a:ext>
            </a:extLst>
          </p:cNvPr>
          <p:cNvCxnSpPr>
            <a:cxnSpLocks/>
          </p:cNvCxnSpPr>
          <p:nvPr/>
        </p:nvCxnSpPr>
        <p:spPr>
          <a:xfrm>
            <a:off x="8871951" y="2683276"/>
            <a:ext cx="0" cy="745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BB8FE8-D3C9-4E97-97C8-D8EADC701BA4}"/>
              </a:ext>
            </a:extLst>
          </p:cNvPr>
          <p:cNvCxnSpPr>
            <a:cxnSpLocks/>
          </p:cNvCxnSpPr>
          <p:nvPr/>
        </p:nvCxnSpPr>
        <p:spPr>
          <a:xfrm>
            <a:off x="6083299" y="2683276"/>
            <a:ext cx="0" cy="745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D47EF2-A549-43DA-B48B-C5967772A421}"/>
              </a:ext>
            </a:extLst>
          </p:cNvPr>
          <p:cNvCxnSpPr>
            <a:cxnSpLocks/>
          </p:cNvCxnSpPr>
          <p:nvPr/>
        </p:nvCxnSpPr>
        <p:spPr>
          <a:xfrm>
            <a:off x="3380874" y="2632723"/>
            <a:ext cx="0" cy="745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4DE297-80ED-47A9-920A-F5633BBF25A4}"/>
              </a:ext>
            </a:extLst>
          </p:cNvPr>
          <p:cNvCxnSpPr>
            <a:cxnSpLocks/>
          </p:cNvCxnSpPr>
          <p:nvPr/>
        </p:nvCxnSpPr>
        <p:spPr>
          <a:xfrm>
            <a:off x="8880418" y="4159004"/>
            <a:ext cx="0" cy="745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2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8DA3-3F7E-40B3-A8C1-EC38F9D9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796465"/>
            <a:ext cx="10178322" cy="3169327"/>
          </a:xfrm>
        </p:spPr>
        <p:txBody>
          <a:bodyPr/>
          <a:lstStyle/>
          <a:p>
            <a:r>
              <a:rPr lang="en-US" dirty="0" err="1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4059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892</TotalTime>
  <Words>315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Impact</vt:lpstr>
      <vt:lpstr>Wingdings 2</vt:lpstr>
      <vt:lpstr>Badge</vt:lpstr>
      <vt:lpstr>Aplikasi Perpustakaan</vt:lpstr>
      <vt:lpstr>PowerPoint Presentation</vt:lpstr>
      <vt:lpstr>Tujuan SOW</vt:lpstr>
      <vt:lpstr>Perencanaan Proyek</vt:lpstr>
      <vt:lpstr>Rencana biaya</vt:lpstr>
      <vt:lpstr>Struktur Organisasi</vt:lpstr>
      <vt:lpstr>WBS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Perpustakaan</dc:title>
  <dc:creator>Farid Aziz</dc:creator>
  <cp:lastModifiedBy>Farid Aziz</cp:lastModifiedBy>
  <cp:revision>19</cp:revision>
  <dcterms:created xsi:type="dcterms:W3CDTF">2018-10-23T11:18:06Z</dcterms:created>
  <dcterms:modified xsi:type="dcterms:W3CDTF">2018-10-24T06:46:29Z</dcterms:modified>
</cp:coreProperties>
</file>