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1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725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276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81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7391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9504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59911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5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70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3525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719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6C7584-3339-41FC-BEB8-117E60E049E7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98A35C-65F6-42EC-AB86-CD35479C6C31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4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4152"/>
            <a:ext cx="9144000" cy="1075764"/>
          </a:xfrm>
        </p:spPr>
        <p:txBody>
          <a:bodyPr>
            <a:normAutofit/>
          </a:bodyPr>
          <a:lstStyle/>
          <a:p>
            <a:r>
              <a:rPr lang="id-ID" sz="4800" dirty="0"/>
              <a:t>OPPO F3 VS Vivo V5 PLUS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7400"/>
            <a:ext cx="9144000" cy="3765176"/>
          </a:xfrm>
        </p:spPr>
        <p:txBody>
          <a:bodyPr>
            <a:normAutofit/>
          </a:bodyPr>
          <a:lstStyle/>
          <a:p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12</a:t>
            </a:r>
            <a:endParaRPr lang="id-ID" sz="6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Anggista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ashinta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(08)</a:t>
            </a:r>
          </a:p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Farid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ziz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icaksono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(15)</a:t>
            </a: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8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405" y="816064"/>
            <a:ext cx="6072409" cy="52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1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id-ID" dirty="0"/>
              <a:t>Specification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047912"/>
              </p:ext>
            </p:extLst>
          </p:nvPr>
        </p:nvGraphicFramePr>
        <p:xfrm>
          <a:off x="838200" y="1317812"/>
          <a:ext cx="10515600" cy="517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04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OPPO</a:t>
                      </a:r>
                      <a:r>
                        <a:rPr lang="id-ID" baseline="0" dirty="0"/>
                        <a:t> F3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Vivo</a:t>
                      </a:r>
                      <a:r>
                        <a:rPr lang="id-ID" baseline="0" dirty="0"/>
                        <a:t> V5 Plus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96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elvetica" panose="020B0604020202020204" pitchFamily="34" charset="0"/>
                        </a:rPr>
                        <a:t>STATUS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May 13, 2017 (Official)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February 1, 2017 (Official)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96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Size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75.2 x 7.3 x 153.3 mm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152.6 x 74 x 7.3 mm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396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Storage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64 GB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64 GB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396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Camera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13 MP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16 MP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396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Battery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3200 mAh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3055 mAh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396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Ram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4 GB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4 GB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695">
                <a:tc>
                  <a:txBody>
                    <a:bodyPr/>
                    <a:lstStyle/>
                    <a:p>
                      <a:r>
                        <a:rPr lang="id-ID" b="1" dirty="0">
                          <a:latin typeface="proxima-semibold"/>
                        </a:rPr>
                        <a:t>Weight</a:t>
                      </a:r>
                    </a:p>
                    <a:p>
                      <a:r>
                        <a:rPr lang="id-ID" b="1" dirty="0">
                          <a:latin typeface="proxima-semibold"/>
                        </a:rPr>
                        <a:t>Height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Thickness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Width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b="1" dirty="0">
                        <a:solidFill>
                          <a:srgbClr val="444444"/>
                        </a:solidFill>
                        <a:effectLst/>
                        <a:latin typeface="proxima-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153 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153.3 mm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7.3 mm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75.2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158.6 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152.5 mm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7.2 mm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74 mm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92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5863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175737"/>
              </p:ext>
            </p:extLst>
          </p:nvPr>
        </p:nvGraphicFramePr>
        <p:xfrm>
          <a:off x="838200" y="941293"/>
          <a:ext cx="10515600" cy="5606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93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OPPO</a:t>
                      </a:r>
                      <a:r>
                        <a:rPr lang="id-ID" baseline="0" dirty="0"/>
                        <a:t> F3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Vivo V5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265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Processor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Octa core (1.5 GHz, Quad core, Cortex A53 + 1 GHz, Quad core, Cortex A53)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Octa core, 2 GHz, Cortex A53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569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Screen Size and Type</a:t>
                      </a:r>
                    </a:p>
                    <a:p>
                      <a:pPr algn="l" fontAlgn="ctr"/>
                      <a:endParaRPr lang="id-ID" b="1" dirty="0">
                        <a:solidFill>
                          <a:srgbClr val="444444"/>
                        </a:solidFill>
                        <a:effectLst/>
                        <a:latin typeface="proxima-semibold"/>
                      </a:endParaRP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5.5 inches (13.97 cm)</a:t>
                      </a:r>
                    </a:p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IPS</a:t>
                      </a:r>
                      <a:r>
                        <a:rPr lang="id-ID" baseline="0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 LCD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5.5 inches (13.97 cm)</a:t>
                      </a:r>
                    </a:p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IPS LCD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874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Screen Resolution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Full HD (1080 x 1920 pixels)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Full HD (1080 x 1920 pixels)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569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Touch Screen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Yes Capacitive Touchscreen, Multi-touch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Yes Capacitive Touchscreen, Multi-touch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874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Pixel Density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401 ppi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401 ppi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874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Nfc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No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No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874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Gps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Yes with A-GPS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Yes with A-GPS, Glonass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84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993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41327"/>
              </p:ext>
            </p:extLst>
          </p:nvPr>
        </p:nvGraphicFramePr>
        <p:xfrm>
          <a:off x="838200" y="1102661"/>
          <a:ext cx="10515600" cy="52577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25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OPPO 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Vivo V5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44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Network Support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4G (supports Indian bands), 3G, 2G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4G (supports Indian bands), 3G, 2G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160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Sim Size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SIM1: Nano, SIM2: Nano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SIM1: Nano SIM2: Nano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44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Wifi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Yes Wi-Fi 802.11, a/b/g/n/n 5GHz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Yes Wi-Fi 802.11, a/ac/b/g/n/n 5GHz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160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Bluetooth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Yes v4.0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Yes v4.0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844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Usb Connectivity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Mass storage device, USB charging, microUSB 2.0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Mass storage device, USB charging, microUSB 2.0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160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effectLst/>
                          <a:latin typeface="proxima-semibold"/>
                        </a:rPr>
                        <a:t>Fingerprint Sensor</a:t>
                      </a:r>
                      <a:endParaRPr lang="id-ID" b="1" dirty="0">
                        <a:solidFill>
                          <a:srgbClr val="444444"/>
                        </a:solidFill>
                        <a:effectLst/>
                        <a:latin typeface="proxima-semibold"/>
                      </a:endParaRP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Yes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Yes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6528">
                <a:tc>
                  <a:txBody>
                    <a:bodyPr/>
                    <a:lstStyle/>
                    <a:p>
                      <a:pPr algn="l" fontAlgn="ctr"/>
                      <a:r>
                        <a:rPr lang="id-ID" b="1" dirty="0">
                          <a:solidFill>
                            <a:srgbClr val="444444"/>
                          </a:solidFill>
                          <a:effectLst/>
                          <a:latin typeface="proxima-semibold"/>
                        </a:rPr>
                        <a:t>Other Sensors</a:t>
                      </a: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Light sensor, Proximity sensor, Accelerometer, Compass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solidFill>
                            <a:srgbClr val="444444"/>
                          </a:solidFill>
                          <a:effectLst/>
                          <a:latin typeface="proxima-regular1"/>
                        </a:rPr>
                        <a:t>Light sensor, Proximity sensor, Accelerometer, Compass, Gyroscope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83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859782"/>
              </p:ext>
            </p:extLst>
          </p:nvPr>
        </p:nvGraphicFramePr>
        <p:xfrm>
          <a:off x="838200" y="981635"/>
          <a:ext cx="10515600" cy="50172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83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OPPO 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Vivo V5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623">
                <a:tc>
                  <a:txBody>
                    <a:bodyPr/>
                    <a:lstStyle/>
                    <a:p>
                      <a:pPr algn="l" fontAlgn="ctr"/>
                      <a:r>
                        <a:rPr lang="id-ID" dirty="0">
                          <a:effectLst/>
                        </a:rPr>
                        <a:t>Camera Features</a:t>
                      </a:r>
                      <a:endParaRPr lang="id-ID" b="1" dirty="0">
                        <a:solidFill>
                          <a:srgbClr val="444444"/>
                        </a:solidFill>
                        <a:effectLst/>
                        <a:latin typeface="proxima-semibold"/>
                      </a:endParaRP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Fixed Focus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Digital Zoom, Auto Flash, Face detection, Touch to focus</a:t>
                      </a:r>
                      <a:endParaRPr lang="en-US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25">
                <a:tc>
                  <a:txBody>
                    <a:bodyPr/>
                    <a:lstStyle/>
                    <a:p>
                      <a:pPr algn="l" fontAlgn="ctr"/>
                      <a:r>
                        <a:rPr lang="id-ID" dirty="0">
                          <a:effectLst/>
                        </a:rPr>
                        <a:t>Image Resolution</a:t>
                      </a:r>
                      <a:endParaRPr lang="id-ID" b="1" dirty="0">
                        <a:solidFill>
                          <a:srgbClr val="444444"/>
                        </a:solidFill>
                        <a:effectLst/>
                        <a:latin typeface="proxima-semibold"/>
                      </a:endParaRP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>
                          <a:effectLst/>
                        </a:rPr>
                        <a:t>4128 x 3096 Pixels</a:t>
                      </a:r>
                      <a:endParaRPr lang="id-ID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4616 x 3464 Pixels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25">
                <a:tc>
                  <a:txBody>
                    <a:bodyPr/>
                    <a:lstStyle/>
                    <a:p>
                      <a:pPr algn="l" fontAlgn="ctr"/>
                      <a:r>
                        <a:rPr lang="id-ID" dirty="0">
                          <a:effectLst/>
                        </a:rPr>
                        <a:t>Resolution</a:t>
                      </a:r>
                      <a:endParaRPr lang="id-ID" b="1" dirty="0">
                        <a:solidFill>
                          <a:srgbClr val="444444"/>
                        </a:solidFill>
                        <a:effectLst/>
                        <a:latin typeface="proxima-semibold"/>
                      </a:endParaRP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16 MP + 8 MP Dual Front Cameras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20 MP + 8 MP Dual Front Cameras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25">
                <a:tc>
                  <a:txBody>
                    <a:bodyPr/>
                    <a:lstStyle/>
                    <a:p>
                      <a:pPr algn="l" fontAlgn="ctr"/>
                      <a:r>
                        <a:rPr lang="id-ID" dirty="0">
                          <a:effectLst/>
                        </a:rPr>
                        <a:t>Physical Aperture</a:t>
                      </a:r>
                      <a:endParaRPr lang="id-ID" b="1" dirty="0">
                        <a:solidFill>
                          <a:srgbClr val="444444"/>
                        </a:solidFill>
                        <a:effectLst/>
                        <a:latin typeface="proxima-semibold"/>
                      </a:endParaRP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F2.0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F2.0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25">
                <a:tc>
                  <a:txBody>
                    <a:bodyPr/>
                    <a:lstStyle/>
                    <a:p>
                      <a:pPr algn="l" fontAlgn="ctr"/>
                      <a:r>
                        <a:rPr lang="id-ID" dirty="0">
                          <a:effectLst/>
                        </a:rPr>
                        <a:t>Flash</a:t>
                      </a:r>
                      <a:endParaRPr lang="id-ID" b="1" dirty="0">
                        <a:solidFill>
                          <a:srgbClr val="444444"/>
                        </a:solidFill>
                        <a:effectLst/>
                        <a:latin typeface="proxima-semibold"/>
                      </a:endParaRP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Yes Screen flash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Yes LED Flash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8623">
                <a:tc>
                  <a:txBody>
                    <a:bodyPr/>
                    <a:lstStyle/>
                    <a:p>
                      <a:pPr algn="l" fontAlgn="ctr"/>
                      <a:r>
                        <a:rPr lang="id-ID" dirty="0">
                          <a:effectLst/>
                        </a:rPr>
                        <a:t>Shooting Modes</a:t>
                      </a:r>
                      <a:endParaRPr lang="id-ID" b="1" dirty="0">
                        <a:solidFill>
                          <a:srgbClr val="444444"/>
                        </a:solidFill>
                        <a:effectLst/>
                        <a:latin typeface="proxima-semibold"/>
                      </a:endParaRP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Continuos</a:t>
                      </a:r>
                      <a:r>
                        <a:rPr lang="en-US" dirty="0">
                          <a:effectLst/>
                        </a:rPr>
                        <a:t> Shooting, High Dynamic Range mode (HDR)</a:t>
                      </a:r>
                      <a:endParaRPr lang="en-US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Continuos</a:t>
                      </a:r>
                      <a:r>
                        <a:rPr lang="en-US" dirty="0">
                          <a:effectLst/>
                        </a:rPr>
                        <a:t> Shooting, High Dynamic Range mode (HDR)</a:t>
                      </a:r>
                      <a:endParaRPr lang="en-US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825">
                <a:tc>
                  <a:txBody>
                    <a:bodyPr/>
                    <a:lstStyle/>
                    <a:p>
                      <a:pPr algn="l" fontAlgn="ctr"/>
                      <a:r>
                        <a:rPr lang="id-ID" dirty="0">
                          <a:effectLst/>
                        </a:rPr>
                        <a:t>Video Recording</a:t>
                      </a:r>
                      <a:endParaRPr lang="id-ID" b="1" dirty="0">
                        <a:solidFill>
                          <a:srgbClr val="444444"/>
                        </a:solidFill>
                        <a:effectLst/>
                        <a:latin typeface="proxima-semibold"/>
                      </a:endParaRPr>
                    </a:p>
                  </a:txBody>
                  <a:tcPr marL="114300" marR="0" marT="95250" marB="9525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1920x1080 @ 30 fps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dirty="0">
                          <a:effectLst/>
                        </a:rPr>
                        <a:t>1920x1080 @ 30 fps</a:t>
                      </a:r>
                      <a:endParaRPr lang="id-ID" dirty="0">
                        <a:solidFill>
                          <a:srgbClr val="444444"/>
                        </a:solidFill>
                        <a:effectLst/>
                        <a:latin typeface="proxima-regular1"/>
                      </a:endParaRP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13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9265"/>
          </a:xfrm>
        </p:spPr>
        <p:txBody>
          <a:bodyPr/>
          <a:lstStyle/>
          <a:p>
            <a:r>
              <a:rPr lang="id-ID" dirty="0"/>
              <a:t>conclution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29305"/>
            <a:ext cx="10178322" cy="44502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dirty="0"/>
              <a:t>Vivo V5 Plus size is bigger than OPPO F3</a:t>
            </a:r>
          </a:p>
          <a:p>
            <a:pPr marL="514350" indent="-514350">
              <a:buAutoNum type="arabicPeriod"/>
            </a:pPr>
            <a:r>
              <a:rPr lang="id-ID" dirty="0"/>
              <a:t>Vivo V5 </a:t>
            </a:r>
            <a:r>
              <a:rPr lang="en-US" dirty="0"/>
              <a:t>Plus has a selfie camera that is better than</a:t>
            </a:r>
            <a:r>
              <a:rPr lang="id-ID" dirty="0"/>
              <a:t> OPPO F3</a:t>
            </a:r>
            <a:endParaRPr lang="en-US" dirty="0"/>
          </a:p>
          <a:p>
            <a:pPr marL="514350" indent="-514350">
              <a:buAutoNum type="arabicPeriod"/>
            </a:pPr>
            <a:r>
              <a:rPr lang="id-ID" dirty="0"/>
              <a:t>OPPO F3</a:t>
            </a:r>
            <a:r>
              <a:rPr lang="en-US" dirty="0"/>
              <a:t> has a bigger battery than Vivo V5 Plus</a:t>
            </a:r>
          </a:p>
          <a:p>
            <a:pPr marL="514350" indent="-514350">
              <a:buAutoNum type="arabicPeriod"/>
            </a:pPr>
            <a:r>
              <a:rPr lang="en-US" dirty="0"/>
              <a:t>Vivo V5 Plus heavier than </a:t>
            </a:r>
            <a:r>
              <a:rPr lang="id-ID" dirty="0"/>
              <a:t>OPPO F3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Vivo V5 Plus has a better GPS than </a:t>
            </a:r>
            <a:r>
              <a:rPr lang="id-ID" dirty="0"/>
              <a:t>OPPO F3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Vivo V5 Plus has a </a:t>
            </a:r>
            <a:r>
              <a:rPr lang="id-ID" dirty="0">
                <a:solidFill>
                  <a:srgbClr val="444444"/>
                </a:solidFill>
              </a:rPr>
              <a:t>Gyroscope</a:t>
            </a:r>
            <a:r>
              <a:rPr lang="en-US" dirty="0">
                <a:solidFill>
                  <a:srgbClr val="444444"/>
                </a:solidFill>
              </a:rPr>
              <a:t> sensors, but </a:t>
            </a:r>
            <a:r>
              <a:rPr lang="id-ID" dirty="0"/>
              <a:t>OPPO F3</a:t>
            </a:r>
            <a:r>
              <a:rPr lang="en-US" dirty="0"/>
              <a:t> didn’t</a:t>
            </a:r>
          </a:p>
          <a:p>
            <a:pPr marL="514350" indent="-514350">
              <a:buAutoNum type="arabicPeriod"/>
            </a:pPr>
            <a:r>
              <a:rPr lang="en-US" dirty="0"/>
              <a:t>Vivo V5 Plus has a better image resolution than </a:t>
            </a:r>
            <a:r>
              <a:rPr lang="id-ID"/>
              <a:t>OPPO F3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id-ID" dirty="0"/>
          </a:p>
          <a:p>
            <a:pPr marL="514350" indent="-514350">
              <a:buAutoNum type="arabicPeriod"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993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8200"/>
            <a:ext cx="10515600" cy="1099691"/>
          </a:xfrm>
        </p:spPr>
        <p:txBody>
          <a:bodyPr/>
          <a:lstStyle/>
          <a:p>
            <a:pPr algn="ctr"/>
            <a:r>
              <a:rPr lang="id-ID" dirty="0"/>
              <a:t>THANK YOU</a:t>
            </a:r>
          </a:p>
        </p:txBody>
      </p:sp>
      <p:pic>
        <p:nvPicPr>
          <p:cNvPr id="1026" name="Picture 2" descr="Gambar terkait">
            <a:extLst>
              <a:ext uri="{FF2B5EF4-FFF2-40B4-BE49-F238E27FC236}">
                <a16:creationId xmlns:a16="http://schemas.microsoft.com/office/drawing/2014/main" id="{8C75365C-B22B-4910-B2C8-02878520DC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78" y="2547891"/>
            <a:ext cx="5452644" cy="30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77386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130</TotalTime>
  <Words>488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Gill Sans MT</vt:lpstr>
      <vt:lpstr>helvetica</vt:lpstr>
      <vt:lpstr>Impact</vt:lpstr>
      <vt:lpstr>proxima-regular1</vt:lpstr>
      <vt:lpstr>proxima-semibold</vt:lpstr>
      <vt:lpstr>Times New Roman</vt:lpstr>
      <vt:lpstr>Badge</vt:lpstr>
      <vt:lpstr>OPPO F3 VS Vivo V5 PLUS</vt:lpstr>
      <vt:lpstr>PowerPoint Presentation</vt:lpstr>
      <vt:lpstr>Specification</vt:lpstr>
      <vt:lpstr>PowerPoint Presentation</vt:lpstr>
      <vt:lpstr>PowerPoint Presentation</vt:lpstr>
      <vt:lpstr>PowerPoint Presentation</vt:lpstr>
      <vt:lpstr>conclution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 F3 VS Vivo V5 PLUS</dc:title>
  <dc:creator>Bio Comp</dc:creator>
  <cp:lastModifiedBy>Farid Aziz</cp:lastModifiedBy>
  <cp:revision>11</cp:revision>
  <dcterms:created xsi:type="dcterms:W3CDTF">2018-10-08T10:53:42Z</dcterms:created>
  <dcterms:modified xsi:type="dcterms:W3CDTF">2018-10-08T15:42:08Z</dcterms:modified>
</cp:coreProperties>
</file>