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amspeak.com/en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368-E50C-4E57-8168-BFE7D8753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121764"/>
          </a:xfrm>
        </p:spPr>
        <p:txBody>
          <a:bodyPr/>
          <a:lstStyle/>
          <a:p>
            <a:r>
              <a:rPr lang="en-US" dirty="0"/>
              <a:t>Teamspeak3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795EC-A479-447A-8740-D342CFB6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3429000"/>
            <a:ext cx="8045373" cy="2121764"/>
          </a:xfrm>
        </p:spPr>
        <p:txBody>
          <a:bodyPr>
            <a:normAutofit/>
          </a:bodyPr>
          <a:lstStyle/>
          <a:p>
            <a:r>
              <a:rPr lang="en-US" sz="2800" u="sng" dirty="0"/>
              <a:t>Group 12</a:t>
            </a:r>
          </a:p>
          <a:p>
            <a:r>
              <a:rPr lang="en-US" sz="2800" dirty="0" err="1"/>
              <a:t>Anggista</a:t>
            </a:r>
            <a:r>
              <a:rPr lang="en-US" sz="2800" dirty="0"/>
              <a:t> </a:t>
            </a:r>
            <a:r>
              <a:rPr lang="en-US" sz="2800" dirty="0" err="1"/>
              <a:t>amalia</a:t>
            </a:r>
            <a:r>
              <a:rPr lang="en-US" sz="2800" dirty="0"/>
              <a:t> </a:t>
            </a:r>
            <a:r>
              <a:rPr lang="en-US" sz="2800" dirty="0" err="1"/>
              <a:t>yashinta</a:t>
            </a:r>
            <a:r>
              <a:rPr lang="en-US" sz="2800" dirty="0"/>
              <a:t> (08)</a:t>
            </a:r>
          </a:p>
          <a:p>
            <a:r>
              <a:rPr lang="en-US" sz="2800" dirty="0"/>
              <a:t>Farid </a:t>
            </a:r>
            <a:r>
              <a:rPr lang="en-US" sz="2800" dirty="0" err="1"/>
              <a:t>aziz</a:t>
            </a:r>
            <a:r>
              <a:rPr lang="en-US" sz="2800" dirty="0"/>
              <a:t> </a:t>
            </a:r>
            <a:r>
              <a:rPr lang="en-US" sz="2800" dirty="0" err="1"/>
              <a:t>wicaksono</a:t>
            </a:r>
            <a:r>
              <a:rPr lang="en-US" sz="2800" dirty="0"/>
              <a:t> (15)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8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61CE-DE0C-4F51-924F-491AE31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632824"/>
            <a:ext cx="10178322" cy="860489"/>
          </a:xfrm>
        </p:spPr>
        <p:txBody>
          <a:bodyPr/>
          <a:lstStyle/>
          <a:p>
            <a:r>
              <a:rPr lang="en-US" u="sng" dirty="0"/>
              <a:t>Definition of teamspeak3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9B8-164D-4766-A45F-D653C6E2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71095"/>
            <a:ext cx="10178322" cy="41858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TeamSpeak3 is a application for audio communication between users on a chat channel, much like a telephone conference call.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asil gambar untuk teamspeak 3">
            <a:extLst>
              <a:ext uri="{FF2B5EF4-FFF2-40B4-BE49-F238E27FC236}">
                <a16:creationId xmlns:a16="http://schemas.microsoft.com/office/drawing/2014/main" id="{E8C5B4BE-D1D1-4B72-84D6-E4DCDD48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868749"/>
            <a:ext cx="6000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1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B60-4B85-4892-B4B6-8C1CBD5E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30408"/>
            <a:ext cx="10178322" cy="895999"/>
          </a:xfrm>
        </p:spPr>
        <p:txBody>
          <a:bodyPr/>
          <a:lstStyle/>
          <a:p>
            <a:r>
              <a:rPr lang="en-US" u="sng" dirty="0"/>
              <a:t>How to install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E097-4525-4C3E-8D2A-610460EF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8699"/>
            <a:ext cx="10178322" cy="3970893"/>
          </a:xfrm>
        </p:spPr>
        <p:txBody>
          <a:bodyPr/>
          <a:lstStyle/>
          <a:p>
            <a:r>
              <a:rPr lang="en-US" dirty="0"/>
              <a:t>First you must download TeamSpeak3 Setup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https://www.teamspeak.com/en/downloads#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86683-DE10-4E33-AF96-DAE9353C2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258" y="2552782"/>
            <a:ext cx="8809483" cy="20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4B6BF-95A7-4986-9322-72FF5B8BCB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065" y="744120"/>
            <a:ext cx="4666280" cy="36195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503591C-91FC-4621-A59F-57B051B2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2065" y="4603071"/>
            <a:ext cx="9527870" cy="1824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Run the TeamSpeak3 setup, click next                 Accept the terms of the License 						          Agreement, click next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F8A14-B70C-462D-A4A2-3ABA2133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57" y="744120"/>
            <a:ext cx="4666278" cy="36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6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D90A-A745-408E-9CA2-56313E93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77" y="4456590"/>
            <a:ext cx="9369048" cy="1076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Select destination folder to install                                  Click install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69F52-344B-4E3E-BE9B-841E0157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77" y="527060"/>
            <a:ext cx="4607584" cy="3582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502EC-2FCE-4564-99F9-F387A832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42" y="527060"/>
            <a:ext cx="4607582" cy="35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75120-B7E7-46B1-ADAD-E84C80B1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6" y="552104"/>
            <a:ext cx="4778154" cy="373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17B2A-BB43-4951-9A82-48AC11B8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00" y="552104"/>
            <a:ext cx="4008467" cy="42675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02943B-2840-4F77-A6AC-A29703D9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438835"/>
            <a:ext cx="10178322" cy="1440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 The installer is finished</a:t>
            </a:r>
          </a:p>
          <a:p>
            <a:pPr marL="0" indent="0">
              <a:buNone/>
            </a:pPr>
            <a:r>
              <a:rPr lang="en-US" dirty="0"/>
              <a:t>						                  TeamSpeak3</a:t>
            </a:r>
          </a:p>
        </p:txBody>
      </p:sp>
    </p:spTree>
    <p:extLst>
      <p:ext uri="{BB962C8B-B14F-4D97-AF65-F5344CB8AC3E}">
        <p14:creationId xmlns:p14="http://schemas.microsoft.com/office/powerpoint/2010/main" val="78693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BB20-B384-4178-9DB1-8A87D2E1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or tips during the installation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83DB-CFAE-4FA8-863A-78E74D69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installation of teamspeak3 in conditional internet speed</a:t>
            </a:r>
          </a:p>
          <a:p>
            <a:r>
              <a:rPr lang="en-US" sz="2400" dirty="0"/>
              <a:t>To be connected with the internet</a:t>
            </a:r>
          </a:p>
          <a:p>
            <a:r>
              <a:rPr lang="en-US" sz="2400" dirty="0"/>
              <a:t>Don’t much opened the app so quickly in doing download and install</a:t>
            </a:r>
          </a:p>
          <a:p>
            <a:r>
              <a:rPr lang="en-US" sz="2400" dirty="0"/>
              <a:t>To download the app, we also have to fit with the ram of our laptop</a:t>
            </a:r>
          </a:p>
        </p:txBody>
      </p:sp>
    </p:spTree>
    <p:extLst>
      <p:ext uri="{BB962C8B-B14F-4D97-AF65-F5344CB8AC3E}">
        <p14:creationId xmlns:p14="http://schemas.microsoft.com/office/powerpoint/2010/main" val="271137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2224-A833-452C-B8B3-7D0063D9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Terimakasih</a:t>
            </a:r>
            <a:r>
              <a:rPr lang="en-US" sz="8800" dirty="0"/>
              <a:t> </a:t>
            </a:r>
            <a:r>
              <a:rPr lang="en-US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27101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</TotalTime>
  <Words>134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Teamspeak3</vt:lpstr>
      <vt:lpstr>Definition of teamspeak3</vt:lpstr>
      <vt:lpstr>How to install ?</vt:lpstr>
      <vt:lpstr>PowerPoint Presentation</vt:lpstr>
      <vt:lpstr>PowerPoint Presentation</vt:lpstr>
      <vt:lpstr>PowerPoint Presentation</vt:lpstr>
      <vt:lpstr>Experience or tips during the installation process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Teamspeak3</dc:title>
  <dc:creator>faridazizw@gmail.com</dc:creator>
  <cp:lastModifiedBy>faridazizw@gmail.com</cp:lastModifiedBy>
  <cp:revision>12</cp:revision>
  <dcterms:created xsi:type="dcterms:W3CDTF">2018-09-13T07:07:24Z</dcterms:created>
  <dcterms:modified xsi:type="dcterms:W3CDTF">2018-09-13T11:28:03Z</dcterms:modified>
</cp:coreProperties>
</file>