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azizw@gmail.com" initials="f" lastIdx="1" clrIdx="0">
    <p:extLst>
      <p:ext uri="{19B8F6BF-5375-455C-9EA6-DF929625EA0E}">
        <p15:presenceInfo xmlns:p15="http://schemas.microsoft.com/office/powerpoint/2012/main" userId="50d43c40b28bf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01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26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A8F2-444C-4B90-A6FB-03E8A50F284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5F97C2-B2CA-412E-B85A-59738029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210D-191C-4C4A-A480-2CD6B7B4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339" y="798990"/>
            <a:ext cx="7077640" cy="996918"/>
          </a:xfrm>
        </p:spPr>
        <p:txBody>
          <a:bodyPr/>
          <a:lstStyle/>
          <a:p>
            <a:pPr algn="ctr"/>
            <a:r>
              <a:rPr lang="en-US" sz="8000" dirty="0" err="1">
                <a:latin typeface="Berlin Sans FB Demi" panose="020E0802020502020306" pitchFamily="34" charset="0"/>
              </a:rPr>
              <a:t>SHAREit</a:t>
            </a:r>
            <a:endParaRPr lang="en-US" sz="8000" dirty="0"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asil gambar untuk shareit">
            <a:extLst>
              <a:ext uri="{FF2B5EF4-FFF2-40B4-BE49-F238E27FC236}">
                <a16:creationId xmlns:a16="http://schemas.microsoft.com/office/drawing/2014/main" id="{50C60FC5-67D5-4987-9557-664891D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40" y="2194676"/>
            <a:ext cx="3624637" cy="362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6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7052-6B8E-4C17-A518-D1F6065A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331" y="2500544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Berlin Sans FB Demi" panose="020E0802020502020306" pitchFamily="34" charset="0"/>
              </a:rPr>
              <a:t>Apa</a:t>
            </a:r>
            <a:r>
              <a:rPr lang="en-US" sz="4400" dirty="0">
                <a:latin typeface="Berlin Sans FB Demi" panose="020E0802020502020306" pitchFamily="34" charset="0"/>
              </a:rPr>
              <a:t> </a:t>
            </a:r>
            <a:r>
              <a:rPr lang="en-US" sz="4400" dirty="0" err="1">
                <a:latin typeface="Berlin Sans FB Demi" panose="020E0802020502020306" pitchFamily="34" charset="0"/>
              </a:rPr>
              <a:t>kelebihan</a:t>
            </a:r>
            <a:r>
              <a:rPr lang="en-US" sz="4400" dirty="0">
                <a:latin typeface="Berlin Sans FB Demi" panose="020E0802020502020306" pitchFamily="34" charset="0"/>
              </a:rPr>
              <a:t> dan </a:t>
            </a:r>
            <a:r>
              <a:rPr lang="en-US" sz="4400" dirty="0" err="1">
                <a:latin typeface="Berlin Sans FB Demi" panose="020E0802020502020306" pitchFamily="34" charset="0"/>
              </a:rPr>
              <a:t>kekurangannya</a:t>
            </a:r>
            <a:r>
              <a:rPr lang="en-US" sz="4400" dirty="0">
                <a:latin typeface="Berlin Sans FB Demi" panose="020E0802020502020306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2742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F443-55D2-4AD5-B4FA-B12E1B17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3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erlin Sans FB Demi" panose="020E0802020502020306" pitchFamily="34" charset="0"/>
              </a:rPr>
              <a:t>Kesimpulan….</a:t>
            </a:r>
          </a:p>
        </p:txBody>
      </p:sp>
    </p:spTree>
    <p:extLst>
      <p:ext uri="{BB962C8B-B14F-4D97-AF65-F5344CB8AC3E}">
        <p14:creationId xmlns:p14="http://schemas.microsoft.com/office/powerpoint/2010/main" val="208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ED4F-AEEB-4B4F-A11C-CA89B1C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3" y="3116062"/>
            <a:ext cx="8596668" cy="13355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erlin Sans FB Demi" panose="020E0802020502020306" pitchFamily="34" charset="0"/>
              </a:rPr>
              <a:t>TERIMAKASIH </a:t>
            </a:r>
            <a:r>
              <a:rPr lang="en-US" sz="4400" dirty="0">
                <a:latin typeface="Berlin Sans FB Demi" panose="020E0802020502020306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A3F5-5867-4885-8096-E4184383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0" y="3018407"/>
            <a:ext cx="8596668" cy="114916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latin typeface="Berlin Sans FB Demi" panose="020E0802020502020306" pitchFamily="34" charset="0"/>
              </a:rPr>
              <a:t>Apa</a:t>
            </a:r>
            <a:r>
              <a:rPr lang="en-US" sz="6600" dirty="0">
                <a:latin typeface="Berlin Sans FB Demi" panose="020E0802020502020306" pitchFamily="34" charset="0"/>
              </a:rPr>
              <a:t> </a:t>
            </a:r>
            <a:r>
              <a:rPr lang="en-US" sz="6600" dirty="0" err="1">
                <a:latin typeface="Berlin Sans FB Demi" panose="020E0802020502020306" pitchFamily="34" charset="0"/>
              </a:rPr>
              <a:t>itu</a:t>
            </a:r>
            <a:r>
              <a:rPr lang="en-US" sz="6600" dirty="0">
                <a:latin typeface="Berlin Sans FB Demi" panose="020E0802020502020306" pitchFamily="34" charset="0"/>
              </a:rPr>
              <a:t> </a:t>
            </a:r>
            <a:r>
              <a:rPr lang="en-US" sz="6600" dirty="0" err="1">
                <a:latin typeface="Berlin Sans FB Demi" panose="020E0802020502020306" pitchFamily="34" charset="0"/>
              </a:rPr>
              <a:t>SHAREit</a:t>
            </a:r>
            <a:r>
              <a:rPr lang="en-US" sz="6600" dirty="0">
                <a:latin typeface="Berlin Sans FB Demi" panose="020E0802020502020306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076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DB1A-B701-4EDC-94C3-85FC61DA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51" y="2137828"/>
            <a:ext cx="8596668" cy="402722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Berlin Sans FB Demi" panose="020E0802020502020306" pitchFamily="34" charset="0"/>
              </a:rPr>
              <a:t>konsep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perangkat</a:t>
            </a:r>
            <a:r>
              <a:rPr lang="en-US" dirty="0">
                <a:latin typeface="Berlin Sans FB Demi" panose="020E0802020502020306" pitchFamily="34" charset="0"/>
              </a:rPr>
              <a:t> yang </a:t>
            </a:r>
            <a:r>
              <a:rPr lang="en-US" dirty="0" err="1">
                <a:latin typeface="Berlin Sans FB Demi" panose="020E0802020502020306" pitchFamily="34" charset="0"/>
              </a:rPr>
              <a:t>mampu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mentransfer</a:t>
            </a:r>
            <a:r>
              <a:rPr lang="en-US" dirty="0">
                <a:latin typeface="Berlin Sans FB Demi" panose="020E0802020502020306" pitchFamily="34" charset="0"/>
              </a:rPr>
              <a:t> data </a:t>
            </a:r>
            <a:r>
              <a:rPr lang="en-US" dirty="0" err="1">
                <a:latin typeface="Berlin Sans FB Demi" panose="020E0802020502020306" pitchFamily="34" charset="0"/>
              </a:rPr>
              <a:t>tanpa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perlu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terhubung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dengan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manusia</a:t>
            </a:r>
            <a:r>
              <a:rPr lang="en-US" dirty="0">
                <a:latin typeface="Berlin Sans FB Demi" panose="020E0802020502020306" pitchFamily="34" charset="0"/>
              </a:rPr>
              <a:t>, </a:t>
            </a:r>
            <a:r>
              <a:rPr lang="en-US" dirty="0" err="1">
                <a:latin typeface="Berlin Sans FB Demi" panose="020E0802020502020306" pitchFamily="34" charset="0"/>
              </a:rPr>
              <a:t>melainkan</a:t>
            </a:r>
            <a:r>
              <a:rPr lang="en-US" dirty="0">
                <a:latin typeface="Berlin Sans FB Demi" panose="020E0802020502020306" pitchFamily="34" charset="0"/>
              </a:rPr>
              <a:t> internet </a:t>
            </a:r>
            <a:r>
              <a:rPr lang="en-US" dirty="0" err="1">
                <a:latin typeface="Berlin Sans FB Demi" panose="020E0802020502020306" pitchFamily="34" charset="0"/>
              </a:rPr>
              <a:t>sebagai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medianya</a:t>
            </a:r>
            <a:r>
              <a:rPr lang="en-US" dirty="0">
                <a:latin typeface="Berlin Sans FB Demi" panose="020E0802020502020306" pitchFamily="34" charset="0"/>
              </a:rPr>
              <a:t>. </a:t>
            </a:r>
            <a:r>
              <a:rPr lang="en-US" dirty="0" err="1">
                <a:latin typeface="Berlin Sans FB Demi" panose="020E0802020502020306" pitchFamily="34" charset="0"/>
              </a:rPr>
              <a:t>Sederhananya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manusia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tidak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perlu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mengontrol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benda</a:t>
            </a:r>
            <a:r>
              <a:rPr lang="en-US" dirty="0">
                <a:latin typeface="Berlin Sans FB Demi" panose="020E0802020502020306" pitchFamily="34" charset="0"/>
              </a:rPr>
              <a:t>/</a:t>
            </a:r>
            <a:r>
              <a:rPr lang="en-US" dirty="0" err="1">
                <a:latin typeface="Berlin Sans FB Demi" panose="020E0802020502020306" pitchFamily="34" charset="0"/>
              </a:rPr>
              <a:t>perangkat</a:t>
            </a:r>
            <a:r>
              <a:rPr lang="en-US" dirty="0">
                <a:latin typeface="Berlin Sans FB Demi" panose="020E0802020502020306" pitchFamily="34" charset="0"/>
              </a:rPr>
              <a:t> </a:t>
            </a:r>
            <a:r>
              <a:rPr lang="en-US" b="1" dirty="0" err="1">
                <a:latin typeface="Berlin Sans FB Demi" panose="020E0802020502020306" pitchFamily="34" charset="0"/>
              </a:rPr>
              <a:t>IoT</a:t>
            </a:r>
            <a:r>
              <a:rPr lang="en-US" dirty="0" err="1">
                <a:latin typeface="Berlin Sans FB Demi" panose="020E0802020502020306" pitchFamily="34" charset="0"/>
              </a:rPr>
              <a:t>tersebut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secara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err="1">
                <a:latin typeface="Berlin Sans FB Demi" panose="020E0802020502020306" pitchFamily="34" charset="0"/>
              </a:rPr>
              <a:t>langsung</a:t>
            </a:r>
            <a:r>
              <a:rPr lang="en-US" dirty="0">
                <a:latin typeface="Berlin Sans FB Demi" panose="020E0802020502020306" pitchFamily="34" charset="0"/>
              </a:rPr>
              <a:t>.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2F7F3-7B8A-452C-AB96-3F120CC8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8" y="692951"/>
            <a:ext cx="8839966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15A-AF76-45FA-B70D-B156608F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erlin Sans FB Demi" panose="020E0802020502020306" pitchFamily="34" charset="0"/>
              </a:rPr>
              <a:t>Big Data </a:t>
            </a:r>
            <a:r>
              <a:rPr lang="en-US" sz="4400" dirty="0" err="1">
                <a:latin typeface="Berlin Sans FB Demi" panose="020E0802020502020306" pitchFamily="34" charset="0"/>
              </a:rPr>
              <a:t>Adalah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B323-62C6-42DB-9AD8-9F387B61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596668" cy="425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92D050"/>
                </a:solidFill>
                <a:latin typeface="Berlin Sans FB Demi" panose="020E0802020502020306" pitchFamily="34" charset="0"/>
              </a:rPr>
              <a:t>Big Data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 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adalah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istilah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menggambarkan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volume </a:t>
            </a:r>
            <a:r>
              <a:rPr lang="en-US" sz="3200" b="1" dirty="0">
                <a:solidFill>
                  <a:srgbClr val="92D050"/>
                </a:solidFill>
                <a:latin typeface="Berlin Sans FB Demi" panose="020E0802020502020306" pitchFamily="34" charset="0"/>
              </a:rPr>
              <a:t>data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 yang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besar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,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baik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 </a:t>
            </a:r>
            <a:r>
              <a:rPr lang="en-US" sz="3200" b="1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data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yang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terstruktur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maupun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 </a:t>
            </a:r>
            <a:r>
              <a:rPr lang="en-US" sz="3200" b="1" dirty="0">
                <a:solidFill>
                  <a:srgbClr val="92D050"/>
                </a:solidFill>
                <a:latin typeface="Berlin Sans FB Demi" panose="020E0802020502020306" pitchFamily="34" charset="0"/>
              </a:rPr>
              <a:t>data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 yang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tidak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terstruktur</a:t>
            </a:r>
            <a:r>
              <a:rPr lang="en-US" sz="3200" dirty="0">
                <a:solidFill>
                  <a:srgbClr val="92D050"/>
                </a:solidFill>
                <a:latin typeface="Berlin Sans FB Demi" panose="020E08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3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3D5E-A79E-49B6-9DA0-FB34C893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erlin Sans FB Demi" panose="020E0802020502020306" pitchFamily="34" charset="0"/>
              </a:rPr>
              <a:t>Smart City </a:t>
            </a:r>
            <a:r>
              <a:rPr lang="en-US" sz="4400" dirty="0" err="1">
                <a:latin typeface="Berlin Sans FB Demi" panose="020E0802020502020306" pitchFamily="34" charset="0"/>
              </a:rPr>
              <a:t>Adalah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7B0F-ED88-4DF8-B7F3-4A5F627E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92D050"/>
                </a:solidFill>
                <a:latin typeface="Berlin Sans FB Demi" panose="020E0802020502020306" pitchFamily="34" charset="0"/>
              </a:rPr>
              <a:t>Smart city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 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merupakan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wilayah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kota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telah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mengintegrasikan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teknologi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informasi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dan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komunikasi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dalam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tata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kelola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sehari-hari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,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dengan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tujuan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untuk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mempertinggi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efisiensi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,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memperbaiki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pelayanan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publik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, dan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meningkatkan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kesejahteraan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warga</a:t>
            </a:r>
            <a:r>
              <a:rPr lang="en-US" sz="2800" dirty="0">
                <a:solidFill>
                  <a:srgbClr val="92D050"/>
                </a:solidFill>
                <a:latin typeface="Berlin Sans FB Demi" panose="020E0802020502020306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2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ED2-01E6-4FD0-A5A2-8BC3446A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85" y="2537781"/>
            <a:ext cx="8596668" cy="1750134"/>
          </a:xfrm>
        </p:spPr>
        <p:txBody>
          <a:bodyPr>
            <a:noAutofit/>
          </a:bodyPr>
          <a:lstStyle/>
          <a:p>
            <a:r>
              <a:rPr lang="en-US" sz="5400" dirty="0" err="1">
                <a:latin typeface="Berlin Sans FB Demi" panose="020E0802020502020306" pitchFamily="34" charset="0"/>
              </a:rPr>
              <a:t>Bagaimana</a:t>
            </a:r>
            <a:r>
              <a:rPr lang="en-US" sz="5400" dirty="0">
                <a:latin typeface="Berlin Sans FB Demi" panose="020E0802020502020306" pitchFamily="34" charset="0"/>
              </a:rPr>
              <a:t> </a:t>
            </a:r>
            <a:r>
              <a:rPr lang="en-US" sz="5400" dirty="0" err="1">
                <a:latin typeface="Berlin Sans FB Demi" panose="020E0802020502020306" pitchFamily="34" charset="0"/>
              </a:rPr>
              <a:t>cara</a:t>
            </a:r>
            <a:r>
              <a:rPr lang="en-US" sz="5400" dirty="0">
                <a:latin typeface="Berlin Sans FB Demi" panose="020E0802020502020306" pitchFamily="34" charset="0"/>
              </a:rPr>
              <a:t> </a:t>
            </a:r>
            <a:r>
              <a:rPr lang="en-US" sz="5400" dirty="0" err="1">
                <a:latin typeface="Berlin Sans FB Demi" panose="020E0802020502020306" pitchFamily="34" charset="0"/>
              </a:rPr>
              <a:t>menggunakannya</a:t>
            </a:r>
            <a:r>
              <a:rPr lang="en-US" sz="5400" dirty="0">
                <a:latin typeface="Berlin Sans FB Demi" panose="020E0802020502020306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6612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a Menggunakan Shareit 1">
            <a:extLst>
              <a:ext uri="{FF2B5EF4-FFF2-40B4-BE49-F238E27FC236}">
                <a16:creationId xmlns:a16="http://schemas.microsoft.com/office/drawing/2014/main" id="{A9C71334-4892-4D21-A40B-267E72CBF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83" y="552476"/>
            <a:ext cx="3208354" cy="57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2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ra Menggunakan Shareit 2">
            <a:extLst>
              <a:ext uri="{FF2B5EF4-FFF2-40B4-BE49-F238E27FC236}">
                <a16:creationId xmlns:a16="http://schemas.microsoft.com/office/drawing/2014/main" id="{9C900EAF-F92D-4577-B71C-223331D1C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46" y="644068"/>
            <a:ext cx="3155314" cy="56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ra Menggunakan Shareit 3">
            <a:extLst>
              <a:ext uri="{FF2B5EF4-FFF2-40B4-BE49-F238E27FC236}">
                <a16:creationId xmlns:a16="http://schemas.microsoft.com/office/drawing/2014/main" id="{E59D0E39-45C5-4AFA-9F5C-493261552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04" y="714434"/>
            <a:ext cx="2995290" cy="5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42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53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 Demi</vt:lpstr>
      <vt:lpstr>Trebuchet MS</vt:lpstr>
      <vt:lpstr>Wingdings</vt:lpstr>
      <vt:lpstr>Wingdings 3</vt:lpstr>
      <vt:lpstr>Facet</vt:lpstr>
      <vt:lpstr>SHAREit</vt:lpstr>
      <vt:lpstr>Apa itu SHAREit ?</vt:lpstr>
      <vt:lpstr>konsep perangkat yang mampu mentransfer data tanpa perlu terhubung dengan manusia, melainkan internet sebagai medianya. Sederhananya manusia tidak perlu mengontrol benda/perangkat IoTtersebut secara langsung.</vt:lpstr>
      <vt:lpstr>Big Data Adalah</vt:lpstr>
      <vt:lpstr>Smart City Adalah</vt:lpstr>
      <vt:lpstr>Bagaimana cara menggunakannya ?</vt:lpstr>
      <vt:lpstr>PowerPoint Presentation</vt:lpstr>
      <vt:lpstr>PowerPoint Presentation</vt:lpstr>
      <vt:lpstr>PowerPoint Presentation</vt:lpstr>
      <vt:lpstr>Apa kelebihan dan kekurangannya ?</vt:lpstr>
      <vt:lpstr>Kesimpulan….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SHAREit</dc:title>
  <dc:creator>faridazizw@gmail.com</dc:creator>
  <cp:lastModifiedBy>faridazizw@gmail.com</cp:lastModifiedBy>
  <cp:revision>7</cp:revision>
  <dcterms:created xsi:type="dcterms:W3CDTF">2018-09-05T05:13:42Z</dcterms:created>
  <dcterms:modified xsi:type="dcterms:W3CDTF">2018-09-10T01:53:13Z</dcterms:modified>
</cp:coreProperties>
</file>