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327" r:id="rId3"/>
    <p:sldId id="257" r:id="rId4"/>
  </p:sldIdLst>
  <p:sldSz cx="12192000" cy="6858000"/>
  <p:notesSz cx="11209338" cy="706913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00"/>
    <a:srgbClr val="000000"/>
    <a:srgbClr val="2962FF"/>
    <a:srgbClr val="1B5E20"/>
    <a:srgbClr val="00E676"/>
    <a:srgbClr val="4CAF50"/>
    <a:srgbClr val="00C853"/>
    <a:srgbClr val="FFEB3B"/>
    <a:srgbClr val="F44336"/>
    <a:srgbClr val="9C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60" autoAdjust="0"/>
  </p:normalViewPr>
  <p:slideViewPr>
    <p:cSldViewPr snapToObjects="1">
      <p:cViewPr varScale="1">
        <p:scale>
          <a:sx n="83" d="100"/>
          <a:sy n="83" d="100"/>
        </p:scale>
        <p:origin x="-976" y="-1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330" cy="7633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57750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350000" y="0"/>
            <a:ext cx="4856163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AA08-64FD-1345-8C8F-B7C79D90FFAC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15125"/>
            <a:ext cx="4857750" cy="352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50000" y="6715125"/>
            <a:ext cx="4856163" cy="352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3E261-9294-F742-B2C2-A32208F2F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1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1"/>
            <a:ext cx="103632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656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rgbClr val="3369E8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656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4365" y="1506221"/>
            <a:ext cx="511746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81392" y="2186053"/>
            <a:ext cx="3052445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666666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656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5009" y="1103375"/>
            <a:ext cx="3681984" cy="368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958" y="319279"/>
            <a:ext cx="118100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656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126" y="1402969"/>
            <a:ext cx="1119174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 u="heavy">
                <a:solidFill>
                  <a:srgbClr val="3369E8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2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599" y="6377940"/>
            <a:ext cx="28041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7267" y="3230499"/>
            <a:ext cx="6351905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860"/>
              </a:lnSpc>
            </a:pPr>
            <a:r>
              <a:rPr sz="4500" kern="0" spc="-2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Keselamatan dan Kesehatan Kerja (K3)</a:t>
            </a:r>
          </a:p>
        </p:txBody>
      </p:sp>
      <p:sp>
        <p:nvSpPr>
          <p:cNvPr id="3" name="object 3"/>
          <p:cNvSpPr/>
          <p:nvPr/>
        </p:nvSpPr>
        <p:spPr>
          <a:xfrm>
            <a:off x="1935479" y="762000"/>
            <a:ext cx="2084832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526" y="3057142"/>
            <a:ext cx="6583045" cy="0"/>
          </a:xfrm>
          <a:custGeom>
            <a:avLst/>
            <a:gdLst/>
            <a:ahLst/>
            <a:cxnLst/>
            <a:rect l="l" t="t" r="r" b="b"/>
            <a:pathLst>
              <a:path w="6583045">
                <a:moveTo>
                  <a:pt x="0" y="0"/>
                </a:moveTo>
                <a:lnTo>
                  <a:pt x="6582664" y="0"/>
                </a:lnTo>
              </a:path>
            </a:pathLst>
          </a:custGeom>
          <a:ln w="6102">
            <a:solidFill>
              <a:srgbClr val="000000">
                <a:alpha val="12157"/>
              </a:srgb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495" y="6150864"/>
            <a:ext cx="1365504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7267" y="4946903"/>
            <a:ext cx="76601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ker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Pengenalan &amp; Penerapan Dasar Di </a:t>
            </a:r>
            <a:r>
              <a:rPr sz="2400" kern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Tempat</a:t>
            </a:r>
            <a:r>
              <a:rPr sz="2400" ker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kern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Kerja</a:t>
            </a:r>
            <a:endParaRPr sz="2400" kern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0" y="0"/>
            <a:ext cx="1004400" cy="6858000"/>
          </a:xfrm>
          <a:custGeom>
            <a:avLst/>
            <a:gdLst/>
            <a:ahLst/>
            <a:cxnLst/>
            <a:rect l="l" t="t" r="r" b="b"/>
            <a:pathLst>
              <a:path w="12192000" h="1005840">
                <a:moveTo>
                  <a:pt x="0" y="1005839"/>
                </a:moveTo>
                <a:lnTo>
                  <a:pt x="12192000" y="1005839"/>
                </a:lnTo>
                <a:lnTo>
                  <a:pt x="12192000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1B5E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2400"/>
            <a:ext cx="12192000" cy="2360380"/>
          </a:xfrm>
          <a:custGeom>
            <a:avLst/>
            <a:gdLst/>
            <a:ahLst/>
            <a:cxnLst/>
            <a:rect l="l" t="t" r="r" b="b"/>
            <a:pathLst>
              <a:path w="12192000" h="1005840">
                <a:moveTo>
                  <a:pt x="0" y="1005839"/>
                </a:moveTo>
                <a:lnTo>
                  <a:pt x="12192000" y="1005839"/>
                </a:lnTo>
                <a:lnTo>
                  <a:pt x="12192000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1B5E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815" y="2360380"/>
            <a:ext cx="1181008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 algn="ctr">
              <a:lnSpc>
                <a:spcPct val="100000"/>
              </a:lnSpc>
            </a:pPr>
            <a:r>
              <a:rPr lang="id-ID" sz="9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PENDAHULUAN </a:t>
            </a:r>
            <a:r>
              <a:rPr lang="id-ID" sz="9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K3</a:t>
            </a:r>
            <a:endParaRPr lang="id-ID" sz="96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4967" y="1392936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391"/>
                </a:lnTo>
              </a:path>
            </a:pathLst>
          </a:custGeom>
          <a:ln w="6102">
            <a:solidFill>
              <a:srgbClr val="000000">
                <a:alpha val="12157"/>
              </a:srgb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83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005840"/>
          </a:xfrm>
          <a:custGeom>
            <a:avLst/>
            <a:gdLst/>
            <a:ahLst/>
            <a:cxnLst/>
            <a:rect l="l" t="t" r="r" b="b"/>
            <a:pathLst>
              <a:path w="12192000" h="1005840">
                <a:moveTo>
                  <a:pt x="0" y="1005839"/>
                </a:moveTo>
                <a:lnTo>
                  <a:pt x="12192000" y="1005839"/>
                </a:lnTo>
                <a:lnTo>
                  <a:pt x="12192000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1B5E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58" y="241310"/>
            <a:ext cx="1181008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>
              <a:lnSpc>
                <a:spcPct val="100000"/>
              </a:lnSpc>
            </a:pPr>
            <a:r>
              <a:rPr lang="id-ID" sz="3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Lambang K3</a:t>
            </a:r>
            <a:endParaRPr lang="id-ID" sz="34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619" y="1295400"/>
            <a:ext cx="687895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16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</a:t>
            </a:r>
            <a:r>
              <a:rPr sz="2400" b="1" kern="0" spc="5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</a:t>
            </a:r>
            <a:r>
              <a:rPr sz="2400" b="1" kern="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i</a:t>
            </a:r>
            <a:r>
              <a:rPr sz="2400" b="1" kern="0" spc="-145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4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(</a:t>
            </a:r>
            <a:r>
              <a:rPr sz="2400" b="1" kern="0" spc="6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</a:t>
            </a:r>
            <a:r>
              <a:rPr sz="2400" b="1" kern="0" spc="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-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k</a:t>
            </a:r>
            <a:r>
              <a:rPr sz="2400" b="1" kern="0" spc="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n</a:t>
            </a:r>
            <a:r>
              <a:rPr sz="2400" b="1" kern="0" spc="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  <a:r>
              <a:rPr sz="2400" b="1" kern="0" spc="-135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-3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</a:t>
            </a:r>
            <a:r>
              <a:rPr sz="2400" b="1" kern="0" spc="5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n</a:t>
            </a:r>
            <a:r>
              <a:rPr sz="2400" b="1" kern="0" spc="-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</a:t>
            </a:r>
            <a:r>
              <a:rPr sz="2400" b="1" kern="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-1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-6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</a:t>
            </a:r>
            <a:r>
              <a:rPr sz="2400" b="1" kern="0" spc="5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-1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</a:t>
            </a:r>
            <a:r>
              <a:rPr sz="2400" b="1" kern="0" spc="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n</a:t>
            </a:r>
            <a:r>
              <a:rPr sz="2400" b="1" kern="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g</a:t>
            </a:r>
            <a:endParaRPr sz="2400" b="1" kern="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Be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</a:t>
            </a:r>
            <a:r>
              <a:rPr sz="2000" b="0" kern="500" spc="4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2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r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i</a:t>
            </a:r>
            <a:r>
              <a:rPr sz="2000" b="0" kern="500" spc="-4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c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l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n</a:t>
            </a:r>
            <a:r>
              <a:rPr sz="2000" b="0" kern="500" spc="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n</a:t>
            </a:r>
            <a:r>
              <a:rPr sz="2000" b="0" kern="500" spc="-2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p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n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ya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i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</a:t>
            </a:r>
            <a:r>
              <a:rPr sz="2000" b="0" kern="500" spc="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i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</a:t>
            </a:r>
            <a:r>
              <a:rPr sz="2000" b="0" kern="5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2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r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j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2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(</a:t>
            </a:r>
            <a:r>
              <a:rPr sz="2000" b="0" kern="500" spc="-30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P</a:t>
            </a:r>
            <a:r>
              <a:rPr sz="2000" b="0" kern="500" spc="-2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-2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Roda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Gigi</a:t>
            </a:r>
            <a:endParaRPr sz="2400" b="1" kern="0" spc="2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Bekerja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dengan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kesegaran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jasmani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rohani</a:t>
            </a:r>
            <a:endParaRPr sz="2000" kern="500" spc="-15" smtClean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Warna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Putih</a:t>
            </a:r>
            <a:endParaRPr sz="2400" b="1" kern="0" spc="2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Bersih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suci</a:t>
            </a:r>
            <a:endParaRPr sz="2000" kern="500" spc="-15" smtClean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  <a:p>
            <a:pPr marR="3152140">
              <a:lnSpc>
                <a:spcPct val="100000"/>
              </a:lnSpc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Warna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Hijau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Selamat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,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sehat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sejahtera</a:t>
            </a:r>
            <a:endParaRPr sz="2000" kern="500" spc="-15" smtClean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11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sebelas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Gerigi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Roda</a:t>
            </a:r>
            <a:endParaRPr sz="2400" b="1" kern="0" spc="2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R="49530">
              <a:lnSpc>
                <a:spcPct val="100000"/>
              </a:lnSpc>
            </a:pP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Sebelas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bab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dalam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Undang-Undang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No 1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Tahun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1970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tentang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Keselamatan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Kerja</a:t>
            </a:r>
            <a:endParaRPr sz="2000" kern="500" spc="-15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07" y="1389889"/>
            <a:ext cx="2804161" cy="2816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4967" y="1392936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391"/>
                </a:lnTo>
              </a:path>
            </a:pathLst>
          </a:custGeom>
          <a:ln w="6102">
            <a:solidFill>
              <a:srgbClr val="000000">
                <a:alpha val="12157"/>
              </a:srgb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502" y="4628643"/>
            <a:ext cx="3136292" cy="1079884"/>
          </a:xfrm>
          <a:prstGeom prst="rect">
            <a:avLst/>
          </a:prstGeom>
          <a:solidFill>
            <a:srgbClr val="000000">
              <a:alpha val="12157"/>
            </a:srgbClr>
          </a:solidFill>
        </p:spPr>
        <p:txBody>
          <a:bodyPr vert="horz" wrap="square" lIns="108000" tIns="108000" rIns="108000" bIns="108000" rtlCol="0">
            <a:spAutoFit/>
          </a:bodyPr>
          <a:lstStyle/>
          <a:p>
            <a:pPr marL="92075" marR="5080" indent="-80963">
              <a:lnSpc>
                <a:spcPct val="100000"/>
              </a:lnSpc>
            </a:pP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“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Bentuk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lambang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berupa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palang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berwarna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hijau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dengan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roda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bergerigi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sebelas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dengan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warna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dasar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putih</a:t>
            </a:r>
            <a:r>
              <a:rPr sz="1400" kern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”</a:t>
            </a:r>
            <a:endParaRPr sz="1400" kern="10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105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PENDAHULUAN K3</vt:lpstr>
      <vt:lpstr>Lambang K3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Dasar Keselamatan dan Kesehatan Kerja (K3)</dc:title>
  <dc:creator>Hebbie Ilma Adzim</dc:creator>
  <cp:lastModifiedBy>User 17</cp:lastModifiedBy>
  <cp:revision>308</cp:revision>
  <dcterms:created xsi:type="dcterms:W3CDTF">2015-07-29T02:12:05Z</dcterms:created>
  <dcterms:modified xsi:type="dcterms:W3CDTF">2017-09-12T22:31:23Z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2015-07-29T00:00:00Z</vt:filetime>
  </property>
</Properties>
</file>