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5" r:id="rId19"/>
    <p:sldId id="274" r:id="rId2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1A70DC-2BC4-42E8-91AC-5716959737DE}" type="doc">
      <dgm:prSet loTypeId="urn:microsoft.com/office/officeart/2008/layout/PictureStrip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d-ID"/>
        </a:p>
      </dgm:t>
    </dgm:pt>
    <dgm:pt modelId="{F2CFCCEE-BE83-477D-A8EB-784A6766F6EA}">
      <dgm:prSet/>
      <dgm:spPr/>
      <dgm:t>
        <a:bodyPr/>
        <a:lstStyle/>
        <a:p>
          <a:pPr rtl="0"/>
          <a:r>
            <a:rPr lang="en-US" dirty="0" err="1" smtClean="0"/>
            <a:t>Konsep</a:t>
          </a:r>
          <a:r>
            <a:rPr lang="en-US" dirty="0" smtClean="0"/>
            <a:t> </a:t>
          </a:r>
          <a:r>
            <a:rPr lang="en-US" dirty="0" err="1" smtClean="0"/>
            <a:t>Dasar</a:t>
          </a:r>
          <a:r>
            <a:rPr lang="en-US" dirty="0" smtClean="0"/>
            <a:t> K3</a:t>
          </a:r>
          <a:endParaRPr lang="id-ID" dirty="0"/>
        </a:p>
      </dgm:t>
    </dgm:pt>
    <dgm:pt modelId="{975214DA-639D-47B7-A06C-F1141BCBACF2}" type="parTrans" cxnId="{2C1F4C70-E0A9-4CB9-BF35-655A89792004}">
      <dgm:prSet/>
      <dgm:spPr/>
      <dgm:t>
        <a:bodyPr/>
        <a:lstStyle/>
        <a:p>
          <a:endParaRPr lang="id-ID"/>
        </a:p>
      </dgm:t>
    </dgm:pt>
    <dgm:pt modelId="{C2328A6F-0A53-4785-89F1-0AA26A13F9BC}" type="sibTrans" cxnId="{2C1F4C70-E0A9-4CB9-BF35-655A89792004}">
      <dgm:prSet/>
      <dgm:spPr/>
      <dgm:t>
        <a:bodyPr/>
        <a:lstStyle/>
        <a:p>
          <a:endParaRPr lang="id-ID"/>
        </a:p>
      </dgm:t>
    </dgm:pt>
    <dgm:pt modelId="{E8C06ADA-DAD2-4CF6-9E4C-6F7EC9B9974B}">
      <dgm:prSet/>
      <dgm:spPr/>
      <dgm:t>
        <a:bodyPr/>
        <a:lstStyle/>
        <a:p>
          <a:pPr rtl="0"/>
          <a:r>
            <a:rPr lang="en-US" dirty="0" err="1" smtClean="0"/>
            <a:t>Undang-undang</a:t>
          </a:r>
          <a:r>
            <a:rPr lang="en-US" dirty="0" smtClean="0"/>
            <a:t> K3</a:t>
          </a:r>
          <a:endParaRPr lang="id-ID" dirty="0"/>
        </a:p>
      </dgm:t>
    </dgm:pt>
    <dgm:pt modelId="{2173A155-501B-4417-8500-648F94B20CAF}" type="parTrans" cxnId="{895B10CF-178E-4FB9-A819-C0E8B01866B2}">
      <dgm:prSet/>
      <dgm:spPr/>
      <dgm:t>
        <a:bodyPr/>
        <a:lstStyle/>
        <a:p>
          <a:endParaRPr lang="id-ID"/>
        </a:p>
      </dgm:t>
    </dgm:pt>
    <dgm:pt modelId="{7D3105C9-EECC-41B6-9D70-BCBA60097DD4}" type="sibTrans" cxnId="{895B10CF-178E-4FB9-A819-C0E8B01866B2}">
      <dgm:prSet/>
      <dgm:spPr/>
      <dgm:t>
        <a:bodyPr/>
        <a:lstStyle/>
        <a:p>
          <a:endParaRPr lang="id-ID"/>
        </a:p>
      </dgm:t>
    </dgm:pt>
    <dgm:pt modelId="{68E0CE50-9798-4873-8327-0B2C655A7F6E}">
      <dgm:prSet/>
      <dgm:spPr/>
      <dgm:t>
        <a:bodyPr/>
        <a:lstStyle/>
        <a:p>
          <a:pPr rtl="0"/>
          <a:r>
            <a:rPr lang="en-US" dirty="0" err="1" smtClean="0"/>
            <a:t>Lingkungan</a:t>
          </a:r>
          <a:r>
            <a:rPr lang="en-US" dirty="0" smtClean="0"/>
            <a:t> </a:t>
          </a:r>
          <a:r>
            <a:rPr lang="en-US" dirty="0" err="1" smtClean="0"/>
            <a:t>Kerja</a:t>
          </a:r>
          <a:endParaRPr lang="id-ID" dirty="0"/>
        </a:p>
      </dgm:t>
    </dgm:pt>
    <dgm:pt modelId="{39137AD4-7EA7-45A2-88CD-16E8AA5381AE}" type="parTrans" cxnId="{3C0F29AC-EAEA-4B37-BC83-A8B8D617F705}">
      <dgm:prSet/>
      <dgm:spPr/>
      <dgm:t>
        <a:bodyPr/>
        <a:lstStyle/>
        <a:p>
          <a:endParaRPr lang="id-ID"/>
        </a:p>
      </dgm:t>
    </dgm:pt>
    <dgm:pt modelId="{BCCFAA08-41F4-4785-8103-454332CFBC03}" type="sibTrans" cxnId="{3C0F29AC-EAEA-4B37-BC83-A8B8D617F705}">
      <dgm:prSet/>
      <dgm:spPr/>
      <dgm:t>
        <a:bodyPr/>
        <a:lstStyle/>
        <a:p>
          <a:endParaRPr lang="id-ID"/>
        </a:p>
      </dgm:t>
    </dgm:pt>
    <dgm:pt modelId="{2C3253E6-6B93-472D-885A-E9F72E244575}">
      <dgm:prSet/>
      <dgm:spPr/>
      <dgm:t>
        <a:bodyPr/>
        <a:lstStyle/>
        <a:p>
          <a:pPr rtl="0"/>
          <a:r>
            <a:rPr lang="en-US" dirty="0" err="1" smtClean="0"/>
            <a:t>Keselamatan</a:t>
          </a:r>
          <a:r>
            <a:rPr lang="en-US" dirty="0" smtClean="0"/>
            <a:t> </a:t>
          </a:r>
          <a:r>
            <a:rPr lang="en-US" dirty="0" err="1" smtClean="0"/>
            <a:t>Kerja</a:t>
          </a:r>
          <a:endParaRPr lang="id-ID" dirty="0"/>
        </a:p>
      </dgm:t>
    </dgm:pt>
    <dgm:pt modelId="{D2623404-4A41-4AAE-B43E-DA1ECE04D2EA}" type="parTrans" cxnId="{EA0C3180-59DB-4AAC-A7BE-4E9E0375E559}">
      <dgm:prSet/>
      <dgm:spPr/>
      <dgm:t>
        <a:bodyPr/>
        <a:lstStyle/>
        <a:p>
          <a:endParaRPr lang="id-ID"/>
        </a:p>
      </dgm:t>
    </dgm:pt>
    <dgm:pt modelId="{A58D4CCB-8B21-48EE-8FCA-70A8D06BE116}" type="sibTrans" cxnId="{EA0C3180-59DB-4AAC-A7BE-4E9E0375E559}">
      <dgm:prSet/>
      <dgm:spPr/>
      <dgm:t>
        <a:bodyPr/>
        <a:lstStyle/>
        <a:p>
          <a:endParaRPr lang="id-ID"/>
        </a:p>
      </dgm:t>
    </dgm:pt>
    <dgm:pt modelId="{4920CA0C-8613-432C-9EB6-2242AD6731C8}">
      <dgm:prSet/>
      <dgm:spPr/>
      <dgm:t>
        <a:bodyPr/>
        <a:lstStyle/>
        <a:p>
          <a:pPr rtl="0"/>
          <a:r>
            <a:rPr lang="en-US" dirty="0" err="1" smtClean="0"/>
            <a:t>Kesehatan</a:t>
          </a:r>
          <a:r>
            <a:rPr lang="en-US" dirty="0" smtClean="0"/>
            <a:t> </a:t>
          </a:r>
          <a:r>
            <a:rPr lang="en-US" dirty="0" err="1" smtClean="0"/>
            <a:t>Masyarakat</a:t>
          </a:r>
          <a:endParaRPr lang="id-ID" dirty="0"/>
        </a:p>
      </dgm:t>
    </dgm:pt>
    <dgm:pt modelId="{0458A398-4FD1-4A25-9456-4BF11C198E52}" type="parTrans" cxnId="{A2D930FD-AD7C-490E-89B8-B55794A52763}">
      <dgm:prSet/>
      <dgm:spPr/>
      <dgm:t>
        <a:bodyPr/>
        <a:lstStyle/>
        <a:p>
          <a:endParaRPr lang="id-ID"/>
        </a:p>
      </dgm:t>
    </dgm:pt>
    <dgm:pt modelId="{251CC68A-FF8C-4185-8EB7-CFF48556FC43}" type="sibTrans" cxnId="{A2D930FD-AD7C-490E-89B8-B55794A52763}">
      <dgm:prSet/>
      <dgm:spPr/>
      <dgm:t>
        <a:bodyPr/>
        <a:lstStyle/>
        <a:p>
          <a:endParaRPr lang="id-ID"/>
        </a:p>
      </dgm:t>
    </dgm:pt>
    <dgm:pt modelId="{AEAC240F-645A-47AC-8CD8-617C1E9B36C9}">
      <dgm:prSet/>
      <dgm:spPr/>
      <dgm:t>
        <a:bodyPr/>
        <a:lstStyle/>
        <a:p>
          <a:pPr rtl="0"/>
          <a:r>
            <a:rPr lang="en-US" dirty="0" err="1" smtClean="0"/>
            <a:t>Alat-alat</a:t>
          </a:r>
          <a:r>
            <a:rPr lang="en-US" dirty="0" smtClean="0"/>
            <a:t> </a:t>
          </a:r>
          <a:r>
            <a:rPr lang="en-US" dirty="0" err="1" smtClean="0"/>
            <a:t>Keselamatan</a:t>
          </a:r>
          <a:r>
            <a:rPr lang="en-US" dirty="0" smtClean="0"/>
            <a:t> </a:t>
          </a:r>
          <a:r>
            <a:rPr lang="en-US" dirty="0" err="1" smtClean="0"/>
            <a:t>Kerja</a:t>
          </a:r>
          <a:endParaRPr lang="id-ID" dirty="0"/>
        </a:p>
      </dgm:t>
    </dgm:pt>
    <dgm:pt modelId="{3E82DFAC-2C0C-478C-B482-92E46885B788}" type="parTrans" cxnId="{5F80D546-A962-412A-B7FA-E80CA8F428F9}">
      <dgm:prSet/>
      <dgm:spPr/>
      <dgm:t>
        <a:bodyPr/>
        <a:lstStyle/>
        <a:p>
          <a:endParaRPr lang="id-ID"/>
        </a:p>
      </dgm:t>
    </dgm:pt>
    <dgm:pt modelId="{A558A6BC-2B94-4D83-88A1-9A698D4B264D}" type="sibTrans" cxnId="{5F80D546-A962-412A-B7FA-E80CA8F428F9}">
      <dgm:prSet/>
      <dgm:spPr/>
      <dgm:t>
        <a:bodyPr/>
        <a:lstStyle/>
        <a:p>
          <a:endParaRPr lang="id-ID"/>
        </a:p>
      </dgm:t>
    </dgm:pt>
    <dgm:pt modelId="{43C21BF6-DE4F-4D5F-B154-E441BE2AF88B}">
      <dgm:prSet/>
      <dgm:spPr/>
      <dgm:t>
        <a:bodyPr/>
        <a:lstStyle/>
        <a:p>
          <a:pPr rtl="0"/>
          <a:r>
            <a:rPr lang="en-US" dirty="0" err="1" smtClean="0"/>
            <a:t>Organisasi</a:t>
          </a:r>
          <a:r>
            <a:rPr lang="en-US" dirty="0" smtClean="0"/>
            <a:t> K3</a:t>
          </a:r>
          <a:endParaRPr lang="id-ID" dirty="0"/>
        </a:p>
      </dgm:t>
    </dgm:pt>
    <dgm:pt modelId="{E2202A2F-1017-4BD4-86AF-0090F058861F}" type="parTrans" cxnId="{F7088925-BD3A-4EB9-9C5B-D69925233B07}">
      <dgm:prSet/>
      <dgm:spPr/>
      <dgm:t>
        <a:bodyPr/>
        <a:lstStyle/>
        <a:p>
          <a:endParaRPr lang="id-ID"/>
        </a:p>
      </dgm:t>
    </dgm:pt>
    <dgm:pt modelId="{A2E1CF3E-6304-4722-8DF1-36C1D829D240}" type="sibTrans" cxnId="{F7088925-BD3A-4EB9-9C5B-D69925233B07}">
      <dgm:prSet/>
      <dgm:spPr/>
      <dgm:t>
        <a:bodyPr/>
        <a:lstStyle/>
        <a:p>
          <a:endParaRPr lang="id-ID"/>
        </a:p>
      </dgm:t>
    </dgm:pt>
    <dgm:pt modelId="{2B65E7AB-DCF4-4818-B727-4D2F0E3E5C85}">
      <dgm:prSet/>
      <dgm:spPr/>
      <dgm:t>
        <a:bodyPr/>
        <a:lstStyle/>
        <a:p>
          <a:pPr rtl="0"/>
          <a:r>
            <a:rPr lang="en-US" dirty="0" err="1" smtClean="0"/>
            <a:t>Asuransi</a:t>
          </a:r>
          <a:r>
            <a:rPr lang="en-US" dirty="0" smtClean="0"/>
            <a:t> K3</a:t>
          </a:r>
          <a:endParaRPr lang="id-ID" dirty="0"/>
        </a:p>
      </dgm:t>
    </dgm:pt>
    <dgm:pt modelId="{D1D684E7-5C71-40D7-9816-AA13B63CF68B}" type="parTrans" cxnId="{94D4F5BC-4504-4868-92F6-D0C423EC3240}">
      <dgm:prSet/>
      <dgm:spPr/>
      <dgm:t>
        <a:bodyPr/>
        <a:lstStyle/>
        <a:p>
          <a:endParaRPr lang="id-ID"/>
        </a:p>
      </dgm:t>
    </dgm:pt>
    <dgm:pt modelId="{41320796-4EA7-4973-A502-072C2583221E}" type="sibTrans" cxnId="{94D4F5BC-4504-4868-92F6-D0C423EC3240}">
      <dgm:prSet/>
      <dgm:spPr/>
      <dgm:t>
        <a:bodyPr/>
        <a:lstStyle/>
        <a:p>
          <a:endParaRPr lang="id-ID"/>
        </a:p>
      </dgm:t>
    </dgm:pt>
    <dgm:pt modelId="{38610A6F-83A8-42BD-A7D5-BC00B0D637F1}">
      <dgm:prSet/>
      <dgm:spPr/>
      <dgm:t>
        <a:bodyPr/>
        <a:lstStyle/>
        <a:p>
          <a:pPr rtl="0"/>
          <a:r>
            <a:rPr lang="en-US" dirty="0" smtClean="0"/>
            <a:t>BPJS</a:t>
          </a:r>
          <a:endParaRPr lang="id-ID" dirty="0"/>
        </a:p>
      </dgm:t>
    </dgm:pt>
    <dgm:pt modelId="{A69AE282-45C1-4CE1-B9AE-61EBAD83F6BF}" type="parTrans" cxnId="{8D855477-CA5A-4EB2-AD79-370B1C19F207}">
      <dgm:prSet/>
      <dgm:spPr/>
      <dgm:t>
        <a:bodyPr/>
        <a:lstStyle/>
        <a:p>
          <a:endParaRPr lang="id-ID"/>
        </a:p>
      </dgm:t>
    </dgm:pt>
    <dgm:pt modelId="{7DBA02F6-ACAD-4F16-862A-E59AF3EDF18E}" type="sibTrans" cxnId="{8D855477-CA5A-4EB2-AD79-370B1C19F207}">
      <dgm:prSet/>
      <dgm:spPr/>
      <dgm:t>
        <a:bodyPr/>
        <a:lstStyle/>
        <a:p>
          <a:endParaRPr lang="id-ID"/>
        </a:p>
      </dgm:t>
    </dgm:pt>
    <dgm:pt modelId="{16DB426B-7798-49AF-B038-4EDB589F2C24}" type="pres">
      <dgm:prSet presAssocID="{A71A70DC-2BC4-42E8-91AC-5716959737D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82B0D38E-54BA-4D90-B01E-F57AB8440162}" type="pres">
      <dgm:prSet presAssocID="{F2CFCCEE-BE83-477D-A8EB-784A6766F6EA}" presName="composite" presStyleCnt="0"/>
      <dgm:spPr/>
    </dgm:pt>
    <dgm:pt modelId="{4A4A4EC4-21F5-48CF-B60F-DBF9213C1C7C}" type="pres">
      <dgm:prSet presAssocID="{F2CFCCEE-BE83-477D-A8EB-784A6766F6EA}" presName="rect1" presStyleLbl="tr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8BE6F24-E2EF-4D1E-BE6F-FE123F3EB9B3}" type="pres">
      <dgm:prSet presAssocID="{F2CFCCEE-BE83-477D-A8EB-784A6766F6EA}" presName="rect2" presStyleLbl="fgImgPlace1" presStyleIdx="0" presStyleCnt="9"/>
      <dgm:spPr/>
    </dgm:pt>
    <dgm:pt modelId="{D9C454B2-4AD9-48AF-8F35-7BEC54441AAA}" type="pres">
      <dgm:prSet presAssocID="{C2328A6F-0A53-4785-89F1-0AA26A13F9BC}" presName="sibTrans" presStyleCnt="0"/>
      <dgm:spPr/>
    </dgm:pt>
    <dgm:pt modelId="{3F6DA851-6623-45F6-B249-395171AB5838}" type="pres">
      <dgm:prSet presAssocID="{E8C06ADA-DAD2-4CF6-9E4C-6F7EC9B9974B}" presName="composite" presStyleCnt="0"/>
      <dgm:spPr/>
    </dgm:pt>
    <dgm:pt modelId="{0DEE754A-74F8-401E-A0CA-125FDE7806C0}" type="pres">
      <dgm:prSet presAssocID="{E8C06ADA-DAD2-4CF6-9E4C-6F7EC9B9974B}" presName="rect1" presStyleLbl="tr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912E94-3960-4AF8-81FD-BBC478E9547D}" type="pres">
      <dgm:prSet presAssocID="{E8C06ADA-DAD2-4CF6-9E4C-6F7EC9B9974B}" presName="rect2" presStyleLbl="fgImgPlace1" presStyleIdx="1" presStyleCnt="9"/>
      <dgm:spPr/>
    </dgm:pt>
    <dgm:pt modelId="{D13E2574-DABC-451F-A055-512A72733D56}" type="pres">
      <dgm:prSet presAssocID="{7D3105C9-EECC-41B6-9D70-BCBA60097DD4}" presName="sibTrans" presStyleCnt="0"/>
      <dgm:spPr/>
    </dgm:pt>
    <dgm:pt modelId="{93AC3EBE-17BC-4177-ADB0-592479D333AC}" type="pres">
      <dgm:prSet presAssocID="{68E0CE50-9798-4873-8327-0B2C655A7F6E}" presName="composite" presStyleCnt="0"/>
      <dgm:spPr/>
    </dgm:pt>
    <dgm:pt modelId="{09967816-4A70-4D62-8608-B88AFB596609}" type="pres">
      <dgm:prSet presAssocID="{68E0CE50-9798-4873-8327-0B2C655A7F6E}" presName="rect1" presStyleLbl="tr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15713AC-3AD0-4772-B4E7-93B67477C7B0}" type="pres">
      <dgm:prSet presAssocID="{68E0CE50-9798-4873-8327-0B2C655A7F6E}" presName="rect2" presStyleLbl="fgImgPlace1" presStyleIdx="2" presStyleCnt="9"/>
      <dgm:spPr/>
    </dgm:pt>
    <dgm:pt modelId="{315C55C3-4372-425C-9C50-423237DC05A2}" type="pres">
      <dgm:prSet presAssocID="{BCCFAA08-41F4-4785-8103-454332CFBC03}" presName="sibTrans" presStyleCnt="0"/>
      <dgm:spPr/>
    </dgm:pt>
    <dgm:pt modelId="{0A55B926-FAD2-45BB-B9C1-68D1892E9986}" type="pres">
      <dgm:prSet presAssocID="{2C3253E6-6B93-472D-885A-E9F72E244575}" presName="composite" presStyleCnt="0"/>
      <dgm:spPr/>
    </dgm:pt>
    <dgm:pt modelId="{5403F267-C791-4E09-BBA0-1BDB91110A85}" type="pres">
      <dgm:prSet presAssocID="{2C3253E6-6B93-472D-885A-E9F72E244575}" presName="rect1" presStyleLbl="tr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B0D8B10-5EC4-4926-9BF9-D694B2FE5786}" type="pres">
      <dgm:prSet presAssocID="{2C3253E6-6B93-472D-885A-E9F72E244575}" presName="rect2" presStyleLbl="fgImgPlace1" presStyleIdx="3" presStyleCnt="9"/>
      <dgm:spPr/>
    </dgm:pt>
    <dgm:pt modelId="{A3D60E2B-FFBC-4684-9B19-E4EEF2F3A000}" type="pres">
      <dgm:prSet presAssocID="{A58D4CCB-8B21-48EE-8FCA-70A8D06BE116}" presName="sibTrans" presStyleCnt="0"/>
      <dgm:spPr/>
    </dgm:pt>
    <dgm:pt modelId="{4276B26F-47FF-4A2B-ABDB-4ECEBC3FB3E8}" type="pres">
      <dgm:prSet presAssocID="{4920CA0C-8613-432C-9EB6-2242AD6731C8}" presName="composite" presStyleCnt="0"/>
      <dgm:spPr/>
    </dgm:pt>
    <dgm:pt modelId="{7DEF1046-0159-4704-81C4-5E74B26288FC}" type="pres">
      <dgm:prSet presAssocID="{4920CA0C-8613-432C-9EB6-2242AD6731C8}" presName="rect1" presStyleLbl="tr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86B3770-7FBA-4CC2-BCD2-C60ABFD71635}" type="pres">
      <dgm:prSet presAssocID="{4920CA0C-8613-432C-9EB6-2242AD6731C8}" presName="rect2" presStyleLbl="fgImgPlace1" presStyleIdx="4" presStyleCnt="9"/>
      <dgm:spPr/>
    </dgm:pt>
    <dgm:pt modelId="{04A7B612-D27E-49CC-88B8-0E6973D75BCA}" type="pres">
      <dgm:prSet presAssocID="{251CC68A-FF8C-4185-8EB7-CFF48556FC43}" presName="sibTrans" presStyleCnt="0"/>
      <dgm:spPr/>
    </dgm:pt>
    <dgm:pt modelId="{B7BDC853-3589-4BFE-949C-F07DC34841DD}" type="pres">
      <dgm:prSet presAssocID="{AEAC240F-645A-47AC-8CD8-617C1E9B36C9}" presName="composite" presStyleCnt="0"/>
      <dgm:spPr/>
    </dgm:pt>
    <dgm:pt modelId="{8FF0B0CD-548A-4E26-A9E6-2BB42F06114A}" type="pres">
      <dgm:prSet presAssocID="{AEAC240F-645A-47AC-8CD8-617C1E9B36C9}" presName="rect1" presStyleLbl="tr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71935D7-C858-4304-A2D0-D9FCDB82CF04}" type="pres">
      <dgm:prSet presAssocID="{AEAC240F-645A-47AC-8CD8-617C1E9B36C9}" presName="rect2" presStyleLbl="fgImgPlace1" presStyleIdx="5" presStyleCnt="9"/>
      <dgm:spPr/>
    </dgm:pt>
    <dgm:pt modelId="{BC5CECA1-BE2B-4EA5-83B0-6C63D18630FA}" type="pres">
      <dgm:prSet presAssocID="{A558A6BC-2B94-4D83-88A1-9A698D4B264D}" presName="sibTrans" presStyleCnt="0"/>
      <dgm:spPr/>
    </dgm:pt>
    <dgm:pt modelId="{BB557200-8666-425B-A039-DA2C2E01389B}" type="pres">
      <dgm:prSet presAssocID="{43C21BF6-DE4F-4D5F-B154-E441BE2AF88B}" presName="composite" presStyleCnt="0"/>
      <dgm:spPr/>
    </dgm:pt>
    <dgm:pt modelId="{6671331C-98EE-47DA-AE36-C564E8719319}" type="pres">
      <dgm:prSet presAssocID="{43C21BF6-DE4F-4D5F-B154-E441BE2AF88B}" presName="rect1" presStyleLbl="tr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21E38D1-81DF-4DBA-A9B7-E9ED1362556F}" type="pres">
      <dgm:prSet presAssocID="{43C21BF6-DE4F-4D5F-B154-E441BE2AF88B}" presName="rect2" presStyleLbl="fgImgPlace1" presStyleIdx="6" presStyleCnt="9"/>
      <dgm:spPr/>
    </dgm:pt>
    <dgm:pt modelId="{93E63CAD-85F0-484E-A5D7-408E464ABFBE}" type="pres">
      <dgm:prSet presAssocID="{A2E1CF3E-6304-4722-8DF1-36C1D829D240}" presName="sibTrans" presStyleCnt="0"/>
      <dgm:spPr/>
    </dgm:pt>
    <dgm:pt modelId="{F2A17056-F310-4B3F-B49B-0B5B73593F93}" type="pres">
      <dgm:prSet presAssocID="{2B65E7AB-DCF4-4818-B727-4D2F0E3E5C85}" presName="composite" presStyleCnt="0"/>
      <dgm:spPr/>
    </dgm:pt>
    <dgm:pt modelId="{254D1D4D-5B99-43CB-AFF6-5B8F15DDBCD5}" type="pres">
      <dgm:prSet presAssocID="{2B65E7AB-DCF4-4818-B727-4D2F0E3E5C85}" presName="rect1" presStyleLbl="tr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31A9DED-BA15-4284-B031-6A9870467EF6}" type="pres">
      <dgm:prSet presAssocID="{2B65E7AB-DCF4-4818-B727-4D2F0E3E5C85}" presName="rect2" presStyleLbl="fgImgPlace1" presStyleIdx="7" presStyleCnt="9"/>
      <dgm:spPr/>
    </dgm:pt>
    <dgm:pt modelId="{44ADAA57-50F7-4320-8EA2-533927683412}" type="pres">
      <dgm:prSet presAssocID="{41320796-4EA7-4973-A502-072C2583221E}" presName="sibTrans" presStyleCnt="0"/>
      <dgm:spPr/>
    </dgm:pt>
    <dgm:pt modelId="{0EC12EC1-64F9-4990-B2AD-A3883EF159C8}" type="pres">
      <dgm:prSet presAssocID="{38610A6F-83A8-42BD-A7D5-BC00B0D637F1}" presName="composite" presStyleCnt="0"/>
      <dgm:spPr/>
    </dgm:pt>
    <dgm:pt modelId="{7D90E802-BCF6-41B6-A66F-99F9594128FE}" type="pres">
      <dgm:prSet presAssocID="{38610A6F-83A8-42BD-A7D5-BC00B0D637F1}" presName="rect1" presStyleLbl="tr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7A99C3E-1834-4265-A303-C97FB38304DB}" type="pres">
      <dgm:prSet presAssocID="{38610A6F-83A8-42BD-A7D5-BC00B0D637F1}" presName="rect2" presStyleLbl="fgImgPlace1" presStyleIdx="8" presStyleCnt="9"/>
      <dgm:spPr/>
    </dgm:pt>
  </dgm:ptLst>
  <dgm:cxnLst>
    <dgm:cxn modelId="{0CB4A1DB-A55D-4860-BBDD-51BD2A7FA950}" type="presOf" srcId="{F2CFCCEE-BE83-477D-A8EB-784A6766F6EA}" destId="{4A4A4EC4-21F5-48CF-B60F-DBF9213C1C7C}" srcOrd="0" destOrd="0" presId="urn:microsoft.com/office/officeart/2008/layout/PictureStrips"/>
    <dgm:cxn modelId="{5F80D546-A962-412A-B7FA-E80CA8F428F9}" srcId="{A71A70DC-2BC4-42E8-91AC-5716959737DE}" destId="{AEAC240F-645A-47AC-8CD8-617C1E9B36C9}" srcOrd="5" destOrd="0" parTransId="{3E82DFAC-2C0C-478C-B482-92E46885B788}" sibTransId="{A558A6BC-2B94-4D83-88A1-9A698D4B264D}"/>
    <dgm:cxn modelId="{A2D930FD-AD7C-490E-89B8-B55794A52763}" srcId="{A71A70DC-2BC4-42E8-91AC-5716959737DE}" destId="{4920CA0C-8613-432C-9EB6-2242AD6731C8}" srcOrd="4" destOrd="0" parTransId="{0458A398-4FD1-4A25-9456-4BF11C198E52}" sibTransId="{251CC68A-FF8C-4185-8EB7-CFF48556FC43}"/>
    <dgm:cxn modelId="{EA0C3180-59DB-4AAC-A7BE-4E9E0375E559}" srcId="{A71A70DC-2BC4-42E8-91AC-5716959737DE}" destId="{2C3253E6-6B93-472D-885A-E9F72E244575}" srcOrd="3" destOrd="0" parTransId="{D2623404-4A41-4AAE-B43E-DA1ECE04D2EA}" sibTransId="{A58D4CCB-8B21-48EE-8FCA-70A8D06BE116}"/>
    <dgm:cxn modelId="{B44DC072-A69F-42B0-87D6-4F1035F8EB70}" type="presOf" srcId="{2C3253E6-6B93-472D-885A-E9F72E244575}" destId="{5403F267-C791-4E09-BBA0-1BDB91110A85}" srcOrd="0" destOrd="0" presId="urn:microsoft.com/office/officeart/2008/layout/PictureStrips"/>
    <dgm:cxn modelId="{20EF5D2D-EC84-42A0-9EA5-C298F093C22A}" type="presOf" srcId="{68E0CE50-9798-4873-8327-0B2C655A7F6E}" destId="{09967816-4A70-4D62-8608-B88AFB596609}" srcOrd="0" destOrd="0" presId="urn:microsoft.com/office/officeart/2008/layout/PictureStrips"/>
    <dgm:cxn modelId="{8D855477-CA5A-4EB2-AD79-370B1C19F207}" srcId="{A71A70DC-2BC4-42E8-91AC-5716959737DE}" destId="{38610A6F-83A8-42BD-A7D5-BC00B0D637F1}" srcOrd="8" destOrd="0" parTransId="{A69AE282-45C1-4CE1-B9AE-61EBAD83F6BF}" sibTransId="{7DBA02F6-ACAD-4F16-862A-E59AF3EDF18E}"/>
    <dgm:cxn modelId="{895B10CF-178E-4FB9-A819-C0E8B01866B2}" srcId="{A71A70DC-2BC4-42E8-91AC-5716959737DE}" destId="{E8C06ADA-DAD2-4CF6-9E4C-6F7EC9B9974B}" srcOrd="1" destOrd="0" parTransId="{2173A155-501B-4417-8500-648F94B20CAF}" sibTransId="{7D3105C9-EECC-41B6-9D70-BCBA60097DD4}"/>
    <dgm:cxn modelId="{41A9AA57-238B-48CD-82FD-FC4DBF907B28}" type="presOf" srcId="{E8C06ADA-DAD2-4CF6-9E4C-6F7EC9B9974B}" destId="{0DEE754A-74F8-401E-A0CA-125FDE7806C0}" srcOrd="0" destOrd="0" presId="urn:microsoft.com/office/officeart/2008/layout/PictureStrips"/>
    <dgm:cxn modelId="{0AC93225-7F74-4FE0-91A6-A3ECA3C2A617}" type="presOf" srcId="{4920CA0C-8613-432C-9EB6-2242AD6731C8}" destId="{7DEF1046-0159-4704-81C4-5E74B26288FC}" srcOrd="0" destOrd="0" presId="urn:microsoft.com/office/officeart/2008/layout/PictureStrips"/>
    <dgm:cxn modelId="{64FDE7E2-486B-4D92-A5B9-47A17CA752EE}" type="presOf" srcId="{2B65E7AB-DCF4-4818-B727-4D2F0E3E5C85}" destId="{254D1D4D-5B99-43CB-AFF6-5B8F15DDBCD5}" srcOrd="0" destOrd="0" presId="urn:microsoft.com/office/officeart/2008/layout/PictureStrips"/>
    <dgm:cxn modelId="{6AC670BF-572E-42E6-9B72-ED7B4246DDA5}" type="presOf" srcId="{43C21BF6-DE4F-4D5F-B154-E441BE2AF88B}" destId="{6671331C-98EE-47DA-AE36-C564E8719319}" srcOrd="0" destOrd="0" presId="urn:microsoft.com/office/officeart/2008/layout/PictureStrips"/>
    <dgm:cxn modelId="{F7088925-BD3A-4EB9-9C5B-D69925233B07}" srcId="{A71A70DC-2BC4-42E8-91AC-5716959737DE}" destId="{43C21BF6-DE4F-4D5F-B154-E441BE2AF88B}" srcOrd="6" destOrd="0" parTransId="{E2202A2F-1017-4BD4-86AF-0090F058861F}" sibTransId="{A2E1CF3E-6304-4722-8DF1-36C1D829D240}"/>
    <dgm:cxn modelId="{C2537B0A-0276-4B89-8881-22C5500896F0}" type="presOf" srcId="{AEAC240F-645A-47AC-8CD8-617C1E9B36C9}" destId="{8FF0B0CD-548A-4E26-A9E6-2BB42F06114A}" srcOrd="0" destOrd="0" presId="urn:microsoft.com/office/officeart/2008/layout/PictureStrips"/>
    <dgm:cxn modelId="{6F13D47F-9A00-4DEF-B649-8E600E6278F6}" type="presOf" srcId="{A71A70DC-2BC4-42E8-91AC-5716959737DE}" destId="{16DB426B-7798-49AF-B038-4EDB589F2C24}" srcOrd="0" destOrd="0" presId="urn:microsoft.com/office/officeart/2008/layout/PictureStrips"/>
    <dgm:cxn modelId="{1AF44B32-1E6E-4617-BE10-C995D0F85E7F}" type="presOf" srcId="{38610A6F-83A8-42BD-A7D5-BC00B0D637F1}" destId="{7D90E802-BCF6-41B6-A66F-99F9594128FE}" srcOrd="0" destOrd="0" presId="urn:microsoft.com/office/officeart/2008/layout/PictureStrips"/>
    <dgm:cxn modelId="{2C1F4C70-E0A9-4CB9-BF35-655A89792004}" srcId="{A71A70DC-2BC4-42E8-91AC-5716959737DE}" destId="{F2CFCCEE-BE83-477D-A8EB-784A6766F6EA}" srcOrd="0" destOrd="0" parTransId="{975214DA-639D-47B7-A06C-F1141BCBACF2}" sibTransId="{C2328A6F-0A53-4785-89F1-0AA26A13F9BC}"/>
    <dgm:cxn modelId="{94D4F5BC-4504-4868-92F6-D0C423EC3240}" srcId="{A71A70DC-2BC4-42E8-91AC-5716959737DE}" destId="{2B65E7AB-DCF4-4818-B727-4D2F0E3E5C85}" srcOrd="7" destOrd="0" parTransId="{D1D684E7-5C71-40D7-9816-AA13B63CF68B}" sibTransId="{41320796-4EA7-4973-A502-072C2583221E}"/>
    <dgm:cxn modelId="{3C0F29AC-EAEA-4B37-BC83-A8B8D617F705}" srcId="{A71A70DC-2BC4-42E8-91AC-5716959737DE}" destId="{68E0CE50-9798-4873-8327-0B2C655A7F6E}" srcOrd="2" destOrd="0" parTransId="{39137AD4-7EA7-45A2-88CD-16E8AA5381AE}" sibTransId="{BCCFAA08-41F4-4785-8103-454332CFBC03}"/>
    <dgm:cxn modelId="{650152D5-98BA-435F-97F4-7DBB9AB1AE14}" type="presParOf" srcId="{16DB426B-7798-49AF-B038-4EDB589F2C24}" destId="{82B0D38E-54BA-4D90-B01E-F57AB8440162}" srcOrd="0" destOrd="0" presId="urn:microsoft.com/office/officeart/2008/layout/PictureStrips"/>
    <dgm:cxn modelId="{776C85C8-567F-4B16-A58D-38B43FCF12AC}" type="presParOf" srcId="{82B0D38E-54BA-4D90-B01E-F57AB8440162}" destId="{4A4A4EC4-21F5-48CF-B60F-DBF9213C1C7C}" srcOrd="0" destOrd="0" presId="urn:microsoft.com/office/officeart/2008/layout/PictureStrips"/>
    <dgm:cxn modelId="{A9B49722-234A-405A-9338-3DD1A9B67534}" type="presParOf" srcId="{82B0D38E-54BA-4D90-B01E-F57AB8440162}" destId="{28BE6F24-E2EF-4D1E-BE6F-FE123F3EB9B3}" srcOrd="1" destOrd="0" presId="urn:microsoft.com/office/officeart/2008/layout/PictureStrips"/>
    <dgm:cxn modelId="{571F57C8-144A-4740-8B12-4BFDE7D71684}" type="presParOf" srcId="{16DB426B-7798-49AF-B038-4EDB589F2C24}" destId="{D9C454B2-4AD9-48AF-8F35-7BEC54441AAA}" srcOrd="1" destOrd="0" presId="urn:microsoft.com/office/officeart/2008/layout/PictureStrips"/>
    <dgm:cxn modelId="{CC2CA67E-DB4E-4E62-A8CA-C99532C0EE9C}" type="presParOf" srcId="{16DB426B-7798-49AF-B038-4EDB589F2C24}" destId="{3F6DA851-6623-45F6-B249-395171AB5838}" srcOrd="2" destOrd="0" presId="urn:microsoft.com/office/officeart/2008/layout/PictureStrips"/>
    <dgm:cxn modelId="{4E0949B0-8A87-494A-BACB-CB116334322D}" type="presParOf" srcId="{3F6DA851-6623-45F6-B249-395171AB5838}" destId="{0DEE754A-74F8-401E-A0CA-125FDE7806C0}" srcOrd="0" destOrd="0" presId="urn:microsoft.com/office/officeart/2008/layout/PictureStrips"/>
    <dgm:cxn modelId="{C08B2503-58E2-49CA-BF7A-099530395F00}" type="presParOf" srcId="{3F6DA851-6623-45F6-B249-395171AB5838}" destId="{6A912E94-3960-4AF8-81FD-BBC478E9547D}" srcOrd="1" destOrd="0" presId="urn:microsoft.com/office/officeart/2008/layout/PictureStrips"/>
    <dgm:cxn modelId="{42F7FEB4-4BD8-4A8D-8F3E-5B14EA0822E1}" type="presParOf" srcId="{16DB426B-7798-49AF-B038-4EDB589F2C24}" destId="{D13E2574-DABC-451F-A055-512A72733D56}" srcOrd="3" destOrd="0" presId="urn:microsoft.com/office/officeart/2008/layout/PictureStrips"/>
    <dgm:cxn modelId="{40C08EF1-A719-4D63-9E3A-A04BCBD42D76}" type="presParOf" srcId="{16DB426B-7798-49AF-B038-4EDB589F2C24}" destId="{93AC3EBE-17BC-4177-ADB0-592479D333AC}" srcOrd="4" destOrd="0" presId="urn:microsoft.com/office/officeart/2008/layout/PictureStrips"/>
    <dgm:cxn modelId="{9C214D71-BC72-4FBA-A694-04F84A843CE7}" type="presParOf" srcId="{93AC3EBE-17BC-4177-ADB0-592479D333AC}" destId="{09967816-4A70-4D62-8608-B88AFB596609}" srcOrd="0" destOrd="0" presId="urn:microsoft.com/office/officeart/2008/layout/PictureStrips"/>
    <dgm:cxn modelId="{A0C62E57-070F-4D6E-B627-D1AE7B4AB85B}" type="presParOf" srcId="{93AC3EBE-17BC-4177-ADB0-592479D333AC}" destId="{715713AC-3AD0-4772-B4E7-93B67477C7B0}" srcOrd="1" destOrd="0" presId="urn:microsoft.com/office/officeart/2008/layout/PictureStrips"/>
    <dgm:cxn modelId="{2EE7E8B8-EB0C-454C-BA4E-75ECC1D63C34}" type="presParOf" srcId="{16DB426B-7798-49AF-B038-4EDB589F2C24}" destId="{315C55C3-4372-425C-9C50-423237DC05A2}" srcOrd="5" destOrd="0" presId="urn:microsoft.com/office/officeart/2008/layout/PictureStrips"/>
    <dgm:cxn modelId="{D0D531B5-372A-4B1D-B5E3-6762527C13CC}" type="presParOf" srcId="{16DB426B-7798-49AF-B038-4EDB589F2C24}" destId="{0A55B926-FAD2-45BB-B9C1-68D1892E9986}" srcOrd="6" destOrd="0" presId="urn:microsoft.com/office/officeart/2008/layout/PictureStrips"/>
    <dgm:cxn modelId="{0B45E0E6-9D15-41D2-9C95-DAAB8C6F9B28}" type="presParOf" srcId="{0A55B926-FAD2-45BB-B9C1-68D1892E9986}" destId="{5403F267-C791-4E09-BBA0-1BDB91110A85}" srcOrd="0" destOrd="0" presId="urn:microsoft.com/office/officeart/2008/layout/PictureStrips"/>
    <dgm:cxn modelId="{3FD3C663-75AD-433C-B7F2-EE2874415AAC}" type="presParOf" srcId="{0A55B926-FAD2-45BB-B9C1-68D1892E9986}" destId="{BB0D8B10-5EC4-4926-9BF9-D694B2FE5786}" srcOrd="1" destOrd="0" presId="urn:microsoft.com/office/officeart/2008/layout/PictureStrips"/>
    <dgm:cxn modelId="{BCEFE4DE-6B2B-4E57-B9E0-115688A4503A}" type="presParOf" srcId="{16DB426B-7798-49AF-B038-4EDB589F2C24}" destId="{A3D60E2B-FFBC-4684-9B19-E4EEF2F3A000}" srcOrd="7" destOrd="0" presId="urn:microsoft.com/office/officeart/2008/layout/PictureStrips"/>
    <dgm:cxn modelId="{8240C996-D6CD-4973-99BE-DF8E6B6148D8}" type="presParOf" srcId="{16DB426B-7798-49AF-B038-4EDB589F2C24}" destId="{4276B26F-47FF-4A2B-ABDB-4ECEBC3FB3E8}" srcOrd="8" destOrd="0" presId="urn:microsoft.com/office/officeart/2008/layout/PictureStrips"/>
    <dgm:cxn modelId="{1010085A-5A50-465A-B854-711AE3CAB0E3}" type="presParOf" srcId="{4276B26F-47FF-4A2B-ABDB-4ECEBC3FB3E8}" destId="{7DEF1046-0159-4704-81C4-5E74B26288FC}" srcOrd="0" destOrd="0" presId="urn:microsoft.com/office/officeart/2008/layout/PictureStrips"/>
    <dgm:cxn modelId="{267EBA8D-9887-43B4-BD7D-5898AEEBBB59}" type="presParOf" srcId="{4276B26F-47FF-4A2B-ABDB-4ECEBC3FB3E8}" destId="{586B3770-7FBA-4CC2-BCD2-C60ABFD71635}" srcOrd="1" destOrd="0" presId="urn:microsoft.com/office/officeart/2008/layout/PictureStrips"/>
    <dgm:cxn modelId="{91874421-1338-48ED-80D8-08D4272E838D}" type="presParOf" srcId="{16DB426B-7798-49AF-B038-4EDB589F2C24}" destId="{04A7B612-D27E-49CC-88B8-0E6973D75BCA}" srcOrd="9" destOrd="0" presId="urn:microsoft.com/office/officeart/2008/layout/PictureStrips"/>
    <dgm:cxn modelId="{65B422C7-87F3-46C1-973A-89CB9CCEE8AC}" type="presParOf" srcId="{16DB426B-7798-49AF-B038-4EDB589F2C24}" destId="{B7BDC853-3589-4BFE-949C-F07DC34841DD}" srcOrd="10" destOrd="0" presId="urn:microsoft.com/office/officeart/2008/layout/PictureStrips"/>
    <dgm:cxn modelId="{87904204-BCA8-459C-BF38-A23CF0633FBF}" type="presParOf" srcId="{B7BDC853-3589-4BFE-949C-F07DC34841DD}" destId="{8FF0B0CD-548A-4E26-A9E6-2BB42F06114A}" srcOrd="0" destOrd="0" presId="urn:microsoft.com/office/officeart/2008/layout/PictureStrips"/>
    <dgm:cxn modelId="{FC368870-19B1-4C36-9CF3-311E7470C381}" type="presParOf" srcId="{B7BDC853-3589-4BFE-949C-F07DC34841DD}" destId="{271935D7-C858-4304-A2D0-D9FCDB82CF04}" srcOrd="1" destOrd="0" presId="urn:microsoft.com/office/officeart/2008/layout/PictureStrips"/>
    <dgm:cxn modelId="{9CDA20B9-86FD-466F-B69E-C11C496C480D}" type="presParOf" srcId="{16DB426B-7798-49AF-B038-4EDB589F2C24}" destId="{BC5CECA1-BE2B-4EA5-83B0-6C63D18630FA}" srcOrd="11" destOrd="0" presId="urn:microsoft.com/office/officeart/2008/layout/PictureStrips"/>
    <dgm:cxn modelId="{D62F0254-4B8D-40CC-B4BA-816AA6B276CC}" type="presParOf" srcId="{16DB426B-7798-49AF-B038-4EDB589F2C24}" destId="{BB557200-8666-425B-A039-DA2C2E01389B}" srcOrd="12" destOrd="0" presId="urn:microsoft.com/office/officeart/2008/layout/PictureStrips"/>
    <dgm:cxn modelId="{90D6F6B5-37AC-4888-B8C9-FA55F3F1CAE5}" type="presParOf" srcId="{BB557200-8666-425B-A039-DA2C2E01389B}" destId="{6671331C-98EE-47DA-AE36-C564E8719319}" srcOrd="0" destOrd="0" presId="urn:microsoft.com/office/officeart/2008/layout/PictureStrips"/>
    <dgm:cxn modelId="{F4A862BD-DAEE-4B9B-9B63-5810FDCFB53F}" type="presParOf" srcId="{BB557200-8666-425B-A039-DA2C2E01389B}" destId="{C21E38D1-81DF-4DBA-A9B7-E9ED1362556F}" srcOrd="1" destOrd="0" presId="urn:microsoft.com/office/officeart/2008/layout/PictureStrips"/>
    <dgm:cxn modelId="{A49279FB-941F-4EBD-9294-D9668C90D27C}" type="presParOf" srcId="{16DB426B-7798-49AF-B038-4EDB589F2C24}" destId="{93E63CAD-85F0-484E-A5D7-408E464ABFBE}" srcOrd="13" destOrd="0" presId="urn:microsoft.com/office/officeart/2008/layout/PictureStrips"/>
    <dgm:cxn modelId="{3B97537E-0C12-481F-AD6D-21FCCFF0AC58}" type="presParOf" srcId="{16DB426B-7798-49AF-B038-4EDB589F2C24}" destId="{F2A17056-F310-4B3F-B49B-0B5B73593F93}" srcOrd="14" destOrd="0" presId="urn:microsoft.com/office/officeart/2008/layout/PictureStrips"/>
    <dgm:cxn modelId="{79F2C556-DC61-40FA-A96B-BB6B320BD48F}" type="presParOf" srcId="{F2A17056-F310-4B3F-B49B-0B5B73593F93}" destId="{254D1D4D-5B99-43CB-AFF6-5B8F15DDBCD5}" srcOrd="0" destOrd="0" presId="urn:microsoft.com/office/officeart/2008/layout/PictureStrips"/>
    <dgm:cxn modelId="{8ED67D5B-8107-46E6-90DD-BBE69A78E984}" type="presParOf" srcId="{F2A17056-F310-4B3F-B49B-0B5B73593F93}" destId="{A31A9DED-BA15-4284-B031-6A9870467EF6}" srcOrd="1" destOrd="0" presId="urn:microsoft.com/office/officeart/2008/layout/PictureStrips"/>
    <dgm:cxn modelId="{D5CBA47F-1B57-4BDA-97E0-9495B45A6C5B}" type="presParOf" srcId="{16DB426B-7798-49AF-B038-4EDB589F2C24}" destId="{44ADAA57-50F7-4320-8EA2-533927683412}" srcOrd="15" destOrd="0" presId="urn:microsoft.com/office/officeart/2008/layout/PictureStrips"/>
    <dgm:cxn modelId="{6B522C21-B661-442C-AB44-8DB5EE3A78B2}" type="presParOf" srcId="{16DB426B-7798-49AF-B038-4EDB589F2C24}" destId="{0EC12EC1-64F9-4990-B2AD-A3883EF159C8}" srcOrd="16" destOrd="0" presId="urn:microsoft.com/office/officeart/2008/layout/PictureStrips"/>
    <dgm:cxn modelId="{EA6E9778-0EC5-4F42-9ECD-BD5552605A2C}" type="presParOf" srcId="{0EC12EC1-64F9-4990-B2AD-A3883EF159C8}" destId="{7D90E802-BCF6-41B6-A66F-99F9594128FE}" srcOrd="0" destOrd="0" presId="urn:microsoft.com/office/officeart/2008/layout/PictureStrips"/>
    <dgm:cxn modelId="{4A67A251-B981-4CDB-B573-528FF9A72F93}" type="presParOf" srcId="{0EC12EC1-64F9-4990-B2AD-A3883EF159C8}" destId="{87A99C3E-1834-4265-A303-C97FB38304D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23934C-A510-4A6C-8203-42F61A907AF3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id-ID"/>
        </a:p>
      </dgm:t>
    </dgm:pt>
    <dgm:pt modelId="{6CA72689-61CE-4B4A-A428-BEEDDA00E872}">
      <dgm:prSet/>
      <dgm:spPr/>
      <dgm:t>
        <a:bodyPr/>
        <a:lstStyle/>
        <a:p>
          <a:pPr rtl="0"/>
          <a:r>
            <a:rPr lang="en-US" smtClean="0"/>
            <a:t>Keberhasilan sebuah program keselamatan dan kesehatan bisa dilihat dari beberapa indikator berikut ini:</a:t>
          </a:r>
          <a:endParaRPr lang="id-ID"/>
        </a:p>
      </dgm:t>
    </dgm:pt>
    <dgm:pt modelId="{4D74F202-1F77-4575-B55E-C65573A55B15}" type="parTrans" cxnId="{7473FCE7-1CD7-4E09-9874-F35F418D14DD}">
      <dgm:prSet/>
      <dgm:spPr/>
      <dgm:t>
        <a:bodyPr/>
        <a:lstStyle/>
        <a:p>
          <a:endParaRPr lang="id-ID"/>
        </a:p>
      </dgm:t>
    </dgm:pt>
    <dgm:pt modelId="{69DC7C8A-0B1D-414A-AAA7-A9B460F7AEE9}" type="sibTrans" cxnId="{7473FCE7-1CD7-4E09-9874-F35F418D14DD}">
      <dgm:prSet/>
      <dgm:spPr/>
      <dgm:t>
        <a:bodyPr/>
        <a:lstStyle/>
        <a:p>
          <a:endParaRPr lang="id-ID"/>
        </a:p>
      </dgm:t>
    </dgm:pt>
    <dgm:pt modelId="{88F35505-8F23-49F6-A642-7989DAF22E87}">
      <dgm:prSet/>
      <dgm:spPr/>
      <dgm:t>
        <a:bodyPr/>
        <a:lstStyle/>
        <a:p>
          <a:pPr rtl="0"/>
          <a:r>
            <a:rPr lang="en-US" dirty="0" err="1" smtClean="0"/>
            <a:t>Penurunan</a:t>
          </a:r>
          <a:r>
            <a:rPr lang="en-US" dirty="0" smtClean="0"/>
            <a:t> </a:t>
          </a:r>
          <a:r>
            <a:rPr lang="en-US" dirty="0" err="1" smtClean="0"/>
            <a:t>tingkat</a:t>
          </a:r>
          <a:r>
            <a:rPr lang="en-US" dirty="0" smtClean="0"/>
            <a:t> </a:t>
          </a:r>
          <a:r>
            <a:rPr lang="en-US" dirty="0" err="1" smtClean="0"/>
            <a:t>kecelakaan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penyakit</a:t>
          </a:r>
          <a:r>
            <a:rPr lang="en-US" dirty="0" smtClean="0"/>
            <a:t> yang </a:t>
          </a:r>
          <a:r>
            <a:rPr lang="en-US" dirty="0" err="1" smtClean="0"/>
            <a:t>terkait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pekerjaan</a:t>
          </a:r>
          <a:r>
            <a:rPr lang="en-US" dirty="0" smtClean="0"/>
            <a:t>, </a:t>
          </a:r>
          <a:r>
            <a:rPr lang="en-US" dirty="0" err="1" smtClean="0"/>
            <a:t>baik</a:t>
          </a:r>
          <a:r>
            <a:rPr lang="en-US" dirty="0" smtClean="0"/>
            <a:t> </a:t>
          </a:r>
          <a:r>
            <a:rPr lang="en-US" dirty="0" err="1" smtClean="0"/>
            <a:t>secara</a:t>
          </a:r>
          <a:r>
            <a:rPr lang="en-US" dirty="0" smtClean="0"/>
            <a:t> </a:t>
          </a:r>
          <a:r>
            <a:rPr lang="en-US" dirty="0" err="1" smtClean="0"/>
            <a:t>kuantitatif</a:t>
          </a:r>
          <a:r>
            <a:rPr lang="en-US" dirty="0" smtClean="0"/>
            <a:t> (</a:t>
          </a:r>
          <a:r>
            <a:rPr lang="en-US" dirty="0" err="1" smtClean="0"/>
            <a:t>frekuensi</a:t>
          </a:r>
          <a:r>
            <a:rPr lang="en-US" dirty="0" smtClean="0"/>
            <a:t> </a:t>
          </a:r>
          <a:r>
            <a:rPr lang="en-US" dirty="0" err="1" smtClean="0"/>
            <a:t>kejadian</a:t>
          </a:r>
          <a:r>
            <a:rPr lang="en-US" dirty="0" smtClean="0"/>
            <a:t>) </a:t>
          </a:r>
          <a:r>
            <a:rPr lang="en-US" dirty="0" err="1" smtClean="0"/>
            <a:t>maupun</a:t>
          </a:r>
          <a:r>
            <a:rPr lang="en-US" dirty="0" smtClean="0"/>
            <a:t> </a:t>
          </a:r>
          <a:r>
            <a:rPr lang="en-US" dirty="0" err="1" smtClean="0"/>
            <a:t>kualitatif</a:t>
          </a:r>
          <a:r>
            <a:rPr lang="en-US" dirty="0" smtClean="0"/>
            <a:t> (</a:t>
          </a:r>
          <a:r>
            <a:rPr lang="en-US" dirty="0" err="1" smtClean="0"/>
            <a:t>berat</a:t>
          </a:r>
          <a:r>
            <a:rPr lang="en-US" dirty="0" smtClean="0"/>
            <a:t>- </a:t>
          </a:r>
          <a:r>
            <a:rPr lang="en-US" dirty="0" err="1" smtClean="0"/>
            <a:t>ringannya</a:t>
          </a:r>
          <a:r>
            <a:rPr lang="en-US" dirty="0" smtClean="0"/>
            <a:t> </a:t>
          </a:r>
          <a:r>
            <a:rPr lang="en-US" dirty="0" err="1" smtClean="0"/>
            <a:t>cedera</a:t>
          </a:r>
          <a:r>
            <a:rPr lang="en-US" dirty="0" smtClean="0"/>
            <a:t>/</a:t>
          </a:r>
          <a:r>
            <a:rPr lang="en-US" dirty="0" err="1" smtClean="0"/>
            <a:t>penyakit</a:t>
          </a:r>
          <a:r>
            <a:rPr lang="en-US" dirty="0" smtClean="0"/>
            <a:t>).</a:t>
          </a:r>
          <a:endParaRPr lang="id-ID" dirty="0"/>
        </a:p>
      </dgm:t>
    </dgm:pt>
    <dgm:pt modelId="{A0A8E8AC-304F-44A4-8C05-263FF24D915E}" type="parTrans" cxnId="{DFDA5C9B-1374-4351-B514-9438036B17BD}">
      <dgm:prSet/>
      <dgm:spPr/>
      <dgm:t>
        <a:bodyPr/>
        <a:lstStyle/>
        <a:p>
          <a:endParaRPr lang="id-ID"/>
        </a:p>
      </dgm:t>
    </dgm:pt>
    <dgm:pt modelId="{FD0A0201-3783-4217-8DF5-9D973F18DD1B}" type="sibTrans" cxnId="{DFDA5C9B-1374-4351-B514-9438036B17BD}">
      <dgm:prSet/>
      <dgm:spPr/>
      <dgm:t>
        <a:bodyPr/>
        <a:lstStyle/>
        <a:p>
          <a:endParaRPr lang="id-ID"/>
        </a:p>
      </dgm:t>
    </dgm:pt>
    <dgm:pt modelId="{0256BC26-343D-4F70-913B-9C34FBD493D4}">
      <dgm:prSet/>
      <dgm:spPr/>
      <dgm:t>
        <a:bodyPr/>
        <a:lstStyle/>
        <a:p>
          <a:pPr rtl="0"/>
          <a:r>
            <a:rPr lang="en-US" smtClean="0"/>
            <a:t>Menurunnya jumlah jam kerja yang hilang akibat terjadinya kecelakaan kerja atau penyakit yang disebabkan pekerjaan.</a:t>
          </a:r>
          <a:endParaRPr lang="id-ID"/>
        </a:p>
      </dgm:t>
    </dgm:pt>
    <dgm:pt modelId="{AFCB41EF-E618-495E-8655-27ECB2678120}" type="parTrans" cxnId="{3EF205C9-B861-41D2-8A9D-082089A3FA46}">
      <dgm:prSet/>
      <dgm:spPr/>
      <dgm:t>
        <a:bodyPr/>
        <a:lstStyle/>
        <a:p>
          <a:endParaRPr lang="id-ID"/>
        </a:p>
      </dgm:t>
    </dgm:pt>
    <dgm:pt modelId="{F2A3C2DC-4D88-465E-A79B-5370A5C13F38}" type="sibTrans" cxnId="{3EF205C9-B861-41D2-8A9D-082089A3FA46}">
      <dgm:prSet/>
      <dgm:spPr/>
      <dgm:t>
        <a:bodyPr/>
        <a:lstStyle/>
        <a:p>
          <a:endParaRPr lang="id-ID"/>
        </a:p>
      </dgm:t>
    </dgm:pt>
    <dgm:pt modelId="{7126DC28-DE6D-4FFE-B75C-8A98B554CD7A}" type="pres">
      <dgm:prSet presAssocID="{D523934C-A510-4A6C-8203-42F61A907AF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8B51124F-C5B2-45DF-8A83-C7776742B2EE}" type="pres">
      <dgm:prSet presAssocID="{6CA72689-61CE-4B4A-A428-BEEDDA00E872}" presName="linNode" presStyleCnt="0"/>
      <dgm:spPr/>
    </dgm:pt>
    <dgm:pt modelId="{EDC31140-F20B-4898-B16D-A0B1D8E0CC01}" type="pres">
      <dgm:prSet presAssocID="{6CA72689-61CE-4B4A-A428-BEEDDA00E872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EBC78C5-F9C1-4EC9-9C33-5F6E4CCC11F1}" type="pres">
      <dgm:prSet presAssocID="{6CA72689-61CE-4B4A-A428-BEEDDA00E872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473FCE7-1CD7-4E09-9874-F35F418D14DD}" srcId="{D523934C-A510-4A6C-8203-42F61A907AF3}" destId="{6CA72689-61CE-4B4A-A428-BEEDDA00E872}" srcOrd="0" destOrd="0" parTransId="{4D74F202-1F77-4575-B55E-C65573A55B15}" sibTransId="{69DC7C8A-0B1D-414A-AAA7-A9B460F7AEE9}"/>
    <dgm:cxn modelId="{7DF94611-953F-4207-998F-4CD95F51F9C3}" type="presOf" srcId="{D523934C-A510-4A6C-8203-42F61A907AF3}" destId="{7126DC28-DE6D-4FFE-B75C-8A98B554CD7A}" srcOrd="0" destOrd="0" presId="urn:microsoft.com/office/officeart/2005/8/layout/vList5"/>
    <dgm:cxn modelId="{F07C9B63-2D75-4370-ADF2-54AC1DA8C3EC}" type="presOf" srcId="{6CA72689-61CE-4B4A-A428-BEEDDA00E872}" destId="{EDC31140-F20B-4898-B16D-A0B1D8E0CC01}" srcOrd="0" destOrd="0" presId="urn:microsoft.com/office/officeart/2005/8/layout/vList5"/>
    <dgm:cxn modelId="{3EF205C9-B861-41D2-8A9D-082089A3FA46}" srcId="{6CA72689-61CE-4B4A-A428-BEEDDA00E872}" destId="{0256BC26-343D-4F70-913B-9C34FBD493D4}" srcOrd="1" destOrd="0" parTransId="{AFCB41EF-E618-495E-8655-27ECB2678120}" sibTransId="{F2A3C2DC-4D88-465E-A79B-5370A5C13F38}"/>
    <dgm:cxn modelId="{2A7AAA6E-81AC-4B25-A1B2-E2A41242C0C8}" type="presOf" srcId="{88F35505-8F23-49F6-A642-7989DAF22E87}" destId="{4EBC78C5-F9C1-4EC9-9C33-5F6E4CCC11F1}" srcOrd="0" destOrd="0" presId="urn:microsoft.com/office/officeart/2005/8/layout/vList5"/>
    <dgm:cxn modelId="{7FB1D2EE-41F3-4E6E-807B-563E4811A194}" type="presOf" srcId="{0256BC26-343D-4F70-913B-9C34FBD493D4}" destId="{4EBC78C5-F9C1-4EC9-9C33-5F6E4CCC11F1}" srcOrd="0" destOrd="1" presId="urn:microsoft.com/office/officeart/2005/8/layout/vList5"/>
    <dgm:cxn modelId="{DFDA5C9B-1374-4351-B514-9438036B17BD}" srcId="{6CA72689-61CE-4B4A-A428-BEEDDA00E872}" destId="{88F35505-8F23-49F6-A642-7989DAF22E87}" srcOrd="0" destOrd="0" parTransId="{A0A8E8AC-304F-44A4-8C05-263FF24D915E}" sibTransId="{FD0A0201-3783-4217-8DF5-9D973F18DD1B}"/>
    <dgm:cxn modelId="{26833AB3-51BD-4CB2-832E-084392C149D2}" type="presParOf" srcId="{7126DC28-DE6D-4FFE-B75C-8A98B554CD7A}" destId="{8B51124F-C5B2-45DF-8A83-C7776742B2EE}" srcOrd="0" destOrd="0" presId="urn:microsoft.com/office/officeart/2005/8/layout/vList5"/>
    <dgm:cxn modelId="{43A7C37F-22DF-4D89-9B89-D17010154F71}" type="presParOf" srcId="{8B51124F-C5B2-45DF-8A83-C7776742B2EE}" destId="{EDC31140-F20B-4898-B16D-A0B1D8E0CC01}" srcOrd="0" destOrd="0" presId="urn:microsoft.com/office/officeart/2005/8/layout/vList5"/>
    <dgm:cxn modelId="{3577EFF5-EA67-4896-83EA-8DFBC5A97A24}" type="presParOf" srcId="{8B51124F-C5B2-45DF-8A83-C7776742B2EE}" destId="{4EBC78C5-F9C1-4EC9-9C33-5F6E4CCC11F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2A24B4-D51F-4FE8-A486-9FE5D8DF11C7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id-ID"/>
        </a:p>
      </dgm:t>
    </dgm:pt>
    <dgm:pt modelId="{52CB975F-5406-4153-A889-6CD374D775A5}">
      <dgm:prSet/>
      <dgm:spPr/>
      <dgm:t>
        <a:bodyPr/>
        <a:lstStyle/>
        <a:p>
          <a:pPr rtl="0"/>
          <a:r>
            <a:rPr lang="en-US" smtClean="0"/>
            <a:t>Mencegah kerugian fisik dan finansial yang bisa diderita karyawan.</a:t>
          </a:r>
          <a:endParaRPr lang="id-ID"/>
        </a:p>
      </dgm:t>
    </dgm:pt>
    <dgm:pt modelId="{99EFA8D8-266A-43D0-8956-07C339783A0D}" type="parTrans" cxnId="{AD581940-8518-45BE-9C6E-D4A7FB02F666}">
      <dgm:prSet/>
      <dgm:spPr/>
      <dgm:t>
        <a:bodyPr/>
        <a:lstStyle/>
        <a:p>
          <a:endParaRPr lang="id-ID"/>
        </a:p>
      </dgm:t>
    </dgm:pt>
    <dgm:pt modelId="{B6E1730A-94F2-4816-9599-5E9D9D1DE4D4}" type="sibTrans" cxnId="{AD581940-8518-45BE-9C6E-D4A7FB02F666}">
      <dgm:prSet/>
      <dgm:spPr/>
      <dgm:t>
        <a:bodyPr/>
        <a:lstStyle/>
        <a:p>
          <a:endParaRPr lang="id-ID"/>
        </a:p>
      </dgm:t>
    </dgm:pt>
    <dgm:pt modelId="{9081E7D2-947D-450E-9B5B-3399EE28B977}">
      <dgm:prSet/>
      <dgm:spPr/>
      <dgm:t>
        <a:bodyPr/>
        <a:lstStyle/>
        <a:p>
          <a:pPr rtl="0"/>
          <a:r>
            <a:rPr lang="en-US" smtClean="0"/>
            <a:t>Mencegah terjadinya gangguan terhadap produktivitas perusahaan.</a:t>
          </a:r>
          <a:endParaRPr lang="id-ID"/>
        </a:p>
      </dgm:t>
    </dgm:pt>
    <dgm:pt modelId="{7A479B9E-9519-4B36-A900-2B503D08E8B5}" type="parTrans" cxnId="{34972100-4995-4405-A5C0-C1282E761FC3}">
      <dgm:prSet/>
      <dgm:spPr/>
      <dgm:t>
        <a:bodyPr/>
        <a:lstStyle/>
        <a:p>
          <a:endParaRPr lang="id-ID"/>
        </a:p>
      </dgm:t>
    </dgm:pt>
    <dgm:pt modelId="{0ADCF3D4-7E5D-4BD7-AF8D-F6355AA4B4A7}" type="sibTrans" cxnId="{34972100-4995-4405-A5C0-C1282E761FC3}">
      <dgm:prSet/>
      <dgm:spPr/>
      <dgm:t>
        <a:bodyPr/>
        <a:lstStyle/>
        <a:p>
          <a:endParaRPr lang="id-ID"/>
        </a:p>
      </dgm:t>
    </dgm:pt>
    <dgm:pt modelId="{F249C52C-D741-481C-BAE0-B8DECABA1BFB}">
      <dgm:prSet/>
      <dgm:spPr/>
      <dgm:t>
        <a:bodyPr/>
        <a:lstStyle/>
        <a:p>
          <a:pPr rtl="0"/>
          <a:r>
            <a:rPr lang="en-US" smtClean="0"/>
            <a:t>Menghemat biaya premi asuransi.</a:t>
          </a:r>
          <a:endParaRPr lang="id-ID"/>
        </a:p>
      </dgm:t>
    </dgm:pt>
    <dgm:pt modelId="{F425B4FA-7D63-4007-B4CC-BA7BBA421993}" type="parTrans" cxnId="{D822948C-AF42-48CC-8E0E-DB6FC070AFA7}">
      <dgm:prSet/>
      <dgm:spPr/>
      <dgm:t>
        <a:bodyPr/>
        <a:lstStyle/>
        <a:p>
          <a:endParaRPr lang="id-ID"/>
        </a:p>
      </dgm:t>
    </dgm:pt>
    <dgm:pt modelId="{1BCB0116-DC7F-4923-BE5B-D65BF0B697FE}" type="sibTrans" cxnId="{D822948C-AF42-48CC-8E0E-DB6FC070AFA7}">
      <dgm:prSet/>
      <dgm:spPr/>
      <dgm:t>
        <a:bodyPr/>
        <a:lstStyle/>
        <a:p>
          <a:endParaRPr lang="id-ID"/>
        </a:p>
      </dgm:t>
    </dgm:pt>
    <dgm:pt modelId="{5E64DF24-995F-4C4E-A744-34274591425C}">
      <dgm:prSet/>
      <dgm:spPr/>
      <dgm:t>
        <a:bodyPr/>
        <a:lstStyle/>
        <a:p>
          <a:pPr rtl="0"/>
          <a:r>
            <a:rPr lang="en-US" smtClean="0"/>
            <a:t>Menghindari tuntutan hukum.</a:t>
          </a:r>
          <a:endParaRPr lang="id-ID"/>
        </a:p>
      </dgm:t>
    </dgm:pt>
    <dgm:pt modelId="{DE650145-FBE1-4B92-949F-3A6CA4050240}" type="parTrans" cxnId="{F787281B-B94B-44FE-AAB7-889782FB45F5}">
      <dgm:prSet/>
      <dgm:spPr/>
      <dgm:t>
        <a:bodyPr/>
        <a:lstStyle/>
        <a:p>
          <a:endParaRPr lang="id-ID"/>
        </a:p>
      </dgm:t>
    </dgm:pt>
    <dgm:pt modelId="{01DD8B52-BB7F-41A0-939C-32E25841F5CE}" type="sibTrans" cxnId="{F787281B-B94B-44FE-AAB7-889782FB45F5}">
      <dgm:prSet/>
      <dgm:spPr/>
      <dgm:t>
        <a:bodyPr/>
        <a:lstStyle/>
        <a:p>
          <a:endParaRPr lang="id-ID"/>
        </a:p>
      </dgm:t>
    </dgm:pt>
    <dgm:pt modelId="{918719B5-7084-4D59-BEC5-C9AAA5CCBBEB}" type="pres">
      <dgm:prSet presAssocID="{862A24B4-D51F-4FE8-A486-9FE5D8DF11C7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D1F5B28D-A3A6-4364-A65D-C4D574C2088A}" type="pres">
      <dgm:prSet presAssocID="{862A24B4-D51F-4FE8-A486-9FE5D8DF11C7}" presName="arrow" presStyleLbl="bgShp" presStyleIdx="0" presStyleCnt="1"/>
      <dgm:spPr/>
    </dgm:pt>
    <dgm:pt modelId="{663B804E-CC5B-4AA4-9386-9D49ADFC59EF}" type="pres">
      <dgm:prSet presAssocID="{862A24B4-D51F-4FE8-A486-9FE5D8DF11C7}" presName="linearProcess" presStyleCnt="0"/>
      <dgm:spPr/>
    </dgm:pt>
    <dgm:pt modelId="{89E3B0A7-9C77-42E9-A111-3186BEF06EF1}" type="pres">
      <dgm:prSet presAssocID="{52CB975F-5406-4153-A889-6CD374D775A5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17E1AA5-ABE0-41B8-932F-C7A3F2934694}" type="pres">
      <dgm:prSet presAssocID="{B6E1730A-94F2-4816-9599-5E9D9D1DE4D4}" presName="sibTrans" presStyleCnt="0"/>
      <dgm:spPr/>
    </dgm:pt>
    <dgm:pt modelId="{DF7BA185-5FE0-4388-B563-3D620051C234}" type="pres">
      <dgm:prSet presAssocID="{9081E7D2-947D-450E-9B5B-3399EE28B977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E65C688-49C9-4460-8BE2-AD5D4F151D40}" type="pres">
      <dgm:prSet presAssocID="{0ADCF3D4-7E5D-4BD7-AF8D-F6355AA4B4A7}" presName="sibTrans" presStyleCnt="0"/>
      <dgm:spPr/>
    </dgm:pt>
    <dgm:pt modelId="{F8DCAE39-AE93-4632-ACDF-277170DCED69}" type="pres">
      <dgm:prSet presAssocID="{F249C52C-D741-481C-BAE0-B8DECABA1BF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0A21F93-9874-4CDD-9B4A-438DD0A359F3}" type="pres">
      <dgm:prSet presAssocID="{1BCB0116-DC7F-4923-BE5B-D65BF0B697FE}" presName="sibTrans" presStyleCnt="0"/>
      <dgm:spPr/>
    </dgm:pt>
    <dgm:pt modelId="{6C7492EC-4D9D-4836-8ECD-E6B14607830D}" type="pres">
      <dgm:prSet presAssocID="{5E64DF24-995F-4C4E-A744-34274591425C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AD581940-8518-45BE-9C6E-D4A7FB02F666}" srcId="{862A24B4-D51F-4FE8-A486-9FE5D8DF11C7}" destId="{52CB975F-5406-4153-A889-6CD374D775A5}" srcOrd="0" destOrd="0" parTransId="{99EFA8D8-266A-43D0-8956-07C339783A0D}" sibTransId="{B6E1730A-94F2-4816-9599-5E9D9D1DE4D4}"/>
    <dgm:cxn modelId="{9FF45B8C-0ECE-49BC-92AE-430AF3A428CD}" type="presOf" srcId="{5E64DF24-995F-4C4E-A744-34274591425C}" destId="{6C7492EC-4D9D-4836-8ECD-E6B14607830D}" srcOrd="0" destOrd="0" presId="urn:microsoft.com/office/officeart/2005/8/layout/hProcess9"/>
    <dgm:cxn modelId="{0C9E0670-80BD-4DDD-AA41-4AFFAE3DC177}" type="presOf" srcId="{52CB975F-5406-4153-A889-6CD374D775A5}" destId="{89E3B0A7-9C77-42E9-A111-3186BEF06EF1}" srcOrd="0" destOrd="0" presId="urn:microsoft.com/office/officeart/2005/8/layout/hProcess9"/>
    <dgm:cxn modelId="{B7AD5D91-A932-4311-8A8C-641DCA452553}" type="presOf" srcId="{9081E7D2-947D-450E-9B5B-3399EE28B977}" destId="{DF7BA185-5FE0-4388-B563-3D620051C234}" srcOrd="0" destOrd="0" presId="urn:microsoft.com/office/officeart/2005/8/layout/hProcess9"/>
    <dgm:cxn modelId="{34972100-4995-4405-A5C0-C1282E761FC3}" srcId="{862A24B4-D51F-4FE8-A486-9FE5D8DF11C7}" destId="{9081E7D2-947D-450E-9B5B-3399EE28B977}" srcOrd="1" destOrd="0" parTransId="{7A479B9E-9519-4B36-A900-2B503D08E8B5}" sibTransId="{0ADCF3D4-7E5D-4BD7-AF8D-F6355AA4B4A7}"/>
    <dgm:cxn modelId="{D822948C-AF42-48CC-8E0E-DB6FC070AFA7}" srcId="{862A24B4-D51F-4FE8-A486-9FE5D8DF11C7}" destId="{F249C52C-D741-481C-BAE0-B8DECABA1BFB}" srcOrd="2" destOrd="0" parTransId="{F425B4FA-7D63-4007-B4CC-BA7BBA421993}" sibTransId="{1BCB0116-DC7F-4923-BE5B-D65BF0B697FE}"/>
    <dgm:cxn modelId="{F787281B-B94B-44FE-AAB7-889782FB45F5}" srcId="{862A24B4-D51F-4FE8-A486-9FE5D8DF11C7}" destId="{5E64DF24-995F-4C4E-A744-34274591425C}" srcOrd="3" destOrd="0" parTransId="{DE650145-FBE1-4B92-949F-3A6CA4050240}" sibTransId="{01DD8B52-BB7F-41A0-939C-32E25841F5CE}"/>
    <dgm:cxn modelId="{10170E9B-8D62-438A-89C4-96722F2A17A7}" type="presOf" srcId="{F249C52C-D741-481C-BAE0-B8DECABA1BFB}" destId="{F8DCAE39-AE93-4632-ACDF-277170DCED69}" srcOrd="0" destOrd="0" presId="urn:microsoft.com/office/officeart/2005/8/layout/hProcess9"/>
    <dgm:cxn modelId="{45BFC6A8-B01E-48C9-8481-BF7739CA582A}" type="presOf" srcId="{862A24B4-D51F-4FE8-A486-9FE5D8DF11C7}" destId="{918719B5-7084-4D59-BEC5-C9AAA5CCBBEB}" srcOrd="0" destOrd="0" presId="urn:microsoft.com/office/officeart/2005/8/layout/hProcess9"/>
    <dgm:cxn modelId="{FBEBCCAB-CE96-4A32-AF1F-F9186DB6F247}" type="presParOf" srcId="{918719B5-7084-4D59-BEC5-C9AAA5CCBBEB}" destId="{D1F5B28D-A3A6-4364-A65D-C4D574C2088A}" srcOrd="0" destOrd="0" presId="urn:microsoft.com/office/officeart/2005/8/layout/hProcess9"/>
    <dgm:cxn modelId="{BDAC17EC-B4BD-4DCF-BF85-67FACB6446A5}" type="presParOf" srcId="{918719B5-7084-4D59-BEC5-C9AAA5CCBBEB}" destId="{663B804E-CC5B-4AA4-9386-9D49ADFC59EF}" srcOrd="1" destOrd="0" presId="urn:microsoft.com/office/officeart/2005/8/layout/hProcess9"/>
    <dgm:cxn modelId="{8910E698-231D-41E8-A344-81CB5A189699}" type="presParOf" srcId="{663B804E-CC5B-4AA4-9386-9D49ADFC59EF}" destId="{89E3B0A7-9C77-42E9-A111-3186BEF06EF1}" srcOrd="0" destOrd="0" presId="urn:microsoft.com/office/officeart/2005/8/layout/hProcess9"/>
    <dgm:cxn modelId="{4D1B1CFD-282B-4776-A15D-36C16A9D8BF9}" type="presParOf" srcId="{663B804E-CC5B-4AA4-9386-9D49ADFC59EF}" destId="{D17E1AA5-ABE0-41B8-932F-C7A3F2934694}" srcOrd="1" destOrd="0" presId="urn:microsoft.com/office/officeart/2005/8/layout/hProcess9"/>
    <dgm:cxn modelId="{D927A917-ACA8-4AEF-813A-2EE549B02185}" type="presParOf" srcId="{663B804E-CC5B-4AA4-9386-9D49ADFC59EF}" destId="{DF7BA185-5FE0-4388-B563-3D620051C234}" srcOrd="2" destOrd="0" presId="urn:microsoft.com/office/officeart/2005/8/layout/hProcess9"/>
    <dgm:cxn modelId="{A1433461-8248-4209-A281-0D753631E87F}" type="presParOf" srcId="{663B804E-CC5B-4AA4-9386-9D49ADFC59EF}" destId="{FE65C688-49C9-4460-8BE2-AD5D4F151D40}" srcOrd="3" destOrd="0" presId="urn:microsoft.com/office/officeart/2005/8/layout/hProcess9"/>
    <dgm:cxn modelId="{349B0EFF-FA46-4C8A-818E-A481441A2853}" type="presParOf" srcId="{663B804E-CC5B-4AA4-9386-9D49ADFC59EF}" destId="{F8DCAE39-AE93-4632-ACDF-277170DCED69}" srcOrd="4" destOrd="0" presId="urn:microsoft.com/office/officeart/2005/8/layout/hProcess9"/>
    <dgm:cxn modelId="{55B9E416-8BC1-4F2E-A913-BFE35282C13E}" type="presParOf" srcId="{663B804E-CC5B-4AA4-9386-9D49ADFC59EF}" destId="{80A21F93-9874-4CDD-9B4A-438DD0A359F3}" srcOrd="5" destOrd="0" presId="urn:microsoft.com/office/officeart/2005/8/layout/hProcess9"/>
    <dgm:cxn modelId="{9BF3CF60-F32A-437C-9DD6-0DC3D4B240AA}" type="presParOf" srcId="{663B804E-CC5B-4AA4-9386-9D49ADFC59EF}" destId="{6C7492EC-4D9D-4836-8ECD-E6B14607830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E469E5-0F8F-4E86-B2E2-260D7FEBA32B}" type="doc">
      <dgm:prSet loTypeId="urn:microsoft.com/office/officeart/2005/8/layout/chevron2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id-ID"/>
        </a:p>
      </dgm:t>
    </dgm:pt>
    <dgm:pt modelId="{3C4C358E-ACDD-4BD9-8F3C-CE161EB5FED4}">
      <dgm:prSet/>
      <dgm:spPr/>
      <dgm:t>
        <a:bodyPr/>
        <a:lstStyle/>
        <a:p>
          <a:pPr rtl="0"/>
          <a:r>
            <a:rPr lang="en-US" smtClean="0"/>
            <a:t>Program keselamatan kerja difokuskan pada dua aspek:</a:t>
          </a:r>
          <a:endParaRPr lang="id-ID"/>
        </a:p>
      </dgm:t>
    </dgm:pt>
    <dgm:pt modelId="{30701EDE-DDD5-4CE2-9985-F07B9B165B21}" type="parTrans" cxnId="{30A83A9E-4ECF-444B-88AB-CDEF718B7E1F}">
      <dgm:prSet/>
      <dgm:spPr/>
      <dgm:t>
        <a:bodyPr/>
        <a:lstStyle/>
        <a:p>
          <a:endParaRPr lang="id-ID"/>
        </a:p>
      </dgm:t>
    </dgm:pt>
    <dgm:pt modelId="{1F0481DD-2330-4EF3-B72B-224E301167C1}" type="sibTrans" cxnId="{30A83A9E-4ECF-444B-88AB-CDEF718B7E1F}">
      <dgm:prSet/>
      <dgm:spPr/>
      <dgm:t>
        <a:bodyPr/>
        <a:lstStyle/>
        <a:p>
          <a:endParaRPr lang="id-ID"/>
        </a:p>
      </dgm:t>
    </dgm:pt>
    <dgm:pt modelId="{99B9C15C-22E4-46DD-98E0-A301D1477A41}">
      <dgm:prSet/>
      <dgm:spPr/>
      <dgm:t>
        <a:bodyPr/>
        <a:lstStyle/>
        <a:p>
          <a:pPr rtl="0"/>
          <a:r>
            <a:rPr lang="en-US" dirty="0" err="1" smtClean="0">
              <a:solidFill>
                <a:srgbClr val="C00000"/>
              </a:solidFill>
            </a:rPr>
            <a:t>Perilaku</a:t>
          </a:r>
          <a:r>
            <a:rPr lang="en-US" dirty="0" smtClean="0">
              <a:solidFill>
                <a:srgbClr val="C00000"/>
              </a:solidFill>
            </a:rPr>
            <a:t> </a:t>
          </a:r>
          <a:r>
            <a:rPr lang="en-US" dirty="0" err="1" smtClean="0">
              <a:solidFill>
                <a:srgbClr val="C00000"/>
              </a:solidFill>
            </a:rPr>
            <a:t>Kerja</a:t>
          </a:r>
          <a:r>
            <a:rPr lang="en-US" dirty="0" smtClean="0"/>
            <a:t>:</a:t>
          </a:r>
          <a:endParaRPr lang="id-ID" dirty="0"/>
        </a:p>
      </dgm:t>
    </dgm:pt>
    <dgm:pt modelId="{CCDEFB8D-7684-4D7E-85B2-03568EB19814}" type="parTrans" cxnId="{0D1ABF0B-1CB7-43CF-9CBA-0EF72704984E}">
      <dgm:prSet/>
      <dgm:spPr/>
      <dgm:t>
        <a:bodyPr/>
        <a:lstStyle/>
        <a:p>
          <a:endParaRPr lang="id-ID"/>
        </a:p>
      </dgm:t>
    </dgm:pt>
    <dgm:pt modelId="{21EC982C-32A7-4934-934A-6A89C2DF8EA3}" type="sibTrans" cxnId="{0D1ABF0B-1CB7-43CF-9CBA-0EF72704984E}">
      <dgm:prSet/>
      <dgm:spPr/>
      <dgm:t>
        <a:bodyPr/>
        <a:lstStyle/>
        <a:p>
          <a:endParaRPr lang="id-ID"/>
        </a:p>
      </dgm:t>
    </dgm:pt>
    <dgm:pt modelId="{908396C0-33A0-4648-A817-FB784DC4F87E}">
      <dgm:prSet/>
      <dgm:spPr/>
      <dgm:t>
        <a:bodyPr/>
        <a:lstStyle/>
        <a:p>
          <a:pPr rtl="0"/>
          <a:r>
            <a:rPr lang="en-US" smtClean="0"/>
            <a:t>Membentuk sikap karyawan yang pro-keselamatan kerja</a:t>
          </a:r>
          <a:endParaRPr lang="id-ID"/>
        </a:p>
      </dgm:t>
    </dgm:pt>
    <dgm:pt modelId="{BB4AFEB3-62D4-4EC8-AC77-D75234B0B885}" type="parTrans" cxnId="{BBC2AAFD-6EE6-4D01-A15D-C2709A2C390B}">
      <dgm:prSet/>
      <dgm:spPr/>
      <dgm:t>
        <a:bodyPr/>
        <a:lstStyle/>
        <a:p>
          <a:endParaRPr lang="id-ID"/>
        </a:p>
      </dgm:t>
    </dgm:pt>
    <dgm:pt modelId="{512C716F-7113-4F59-BA55-B8DB0447DAD0}" type="sibTrans" cxnId="{BBC2AAFD-6EE6-4D01-A15D-C2709A2C390B}">
      <dgm:prSet/>
      <dgm:spPr/>
      <dgm:t>
        <a:bodyPr/>
        <a:lstStyle/>
        <a:p>
          <a:endParaRPr lang="id-ID"/>
        </a:p>
      </dgm:t>
    </dgm:pt>
    <dgm:pt modelId="{58C9D8F8-A12A-445A-81B0-58DA03A38A93}">
      <dgm:prSet/>
      <dgm:spPr/>
      <dgm:t>
        <a:bodyPr/>
        <a:lstStyle/>
        <a:p>
          <a:pPr rtl="0"/>
          <a:r>
            <a:rPr lang="en-US" smtClean="0"/>
            <a:t>Mendorong upaya seluruh karyawan untuk mewujudkan keselamatan kerja, mulai dari manajemen puncak hingga karyawan level terendah</a:t>
          </a:r>
          <a:endParaRPr lang="id-ID"/>
        </a:p>
      </dgm:t>
    </dgm:pt>
    <dgm:pt modelId="{78CEE823-D3DA-4487-84FB-AAA3F0A00F36}" type="parTrans" cxnId="{F82C725B-6CA6-4BB7-9CF5-EDAD38823A3E}">
      <dgm:prSet/>
      <dgm:spPr/>
      <dgm:t>
        <a:bodyPr/>
        <a:lstStyle/>
        <a:p>
          <a:endParaRPr lang="id-ID"/>
        </a:p>
      </dgm:t>
    </dgm:pt>
    <dgm:pt modelId="{6245BDA5-9434-4BEA-8929-9F6DD38507E2}" type="sibTrans" cxnId="{F82C725B-6CA6-4BB7-9CF5-EDAD38823A3E}">
      <dgm:prSet/>
      <dgm:spPr/>
      <dgm:t>
        <a:bodyPr/>
        <a:lstStyle/>
        <a:p>
          <a:endParaRPr lang="id-ID"/>
        </a:p>
      </dgm:t>
    </dgm:pt>
    <dgm:pt modelId="{2E7BC9E2-6D94-4B57-AE46-EA122E6A4C1C}">
      <dgm:prSet/>
      <dgm:spPr/>
      <dgm:t>
        <a:bodyPr/>
        <a:lstStyle/>
        <a:p>
          <a:pPr rtl="0"/>
          <a:r>
            <a:rPr lang="en-US" smtClean="0"/>
            <a:t>Menekankan tanggung jawab para manajer dalam melaksanakan program keselamatan kerja</a:t>
          </a:r>
          <a:endParaRPr lang="id-ID"/>
        </a:p>
      </dgm:t>
    </dgm:pt>
    <dgm:pt modelId="{80D9FA2A-4466-4C1B-B30E-33C1B442DB38}" type="parTrans" cxnId="{12284FE1-7934-460E-96D9-5BBD026CCD5D}">
      <dgm:prSet/>
      <dgm:spPr/>
      <dgm:t>
        <a:bodyPr/>
        <a:lstStyle/>
        <a:p>
          <a:endParaRPr lang="id-ID"/>
        </a:p>
      </dgm:t>
    </dgm:pt>
    <dgm:pt modelId="{9EAB6107-E1B3-49E2-B618-C25BB387835C}" type="sibTrans" cxnId="{12284FE1-7934-460E-96D9-5BBD026CCD5D}">
      <dgm:prSet/>
      <dgm:spPr/>
      <dgm:t>
        <a:bodyPr/>
        <a:lstStyle/>
        <a:p>
          <a:endParaRPr lang="id-ID"/>
        </a:p>
      </dgm:t>
    </dgm:pt>
    <dgm:pt modelId="{E3C194E1-5A4E-49D1-B3A7-B83C85EE7DC0}">
      <dgm:prSet/>
      <dgm:spPr/>
      <dgm:t>
        <a:bodyPr/>
        <a:lstStyle/>
        <a:p>
          <a:pPr rtl="0"/>
          <a:r>
            <a:rPr lang="en-US" dirty="0" err="1" smtClean="0">
              <a:solidFill>
                <a:srgbClr val="C00000"/>
              </a:solidFill>
            </a:rPr>
            <a:t>Kondisi</a:t>
          </a:r>
          <a:r>
            <a:rPr lang="en-US" dirty="0" smtClean="0">
              <a:solidFill>
                <a:srgbClr val="C00000"/>
              </a:solidFill>
            </a:rPr>
            <a:t> </a:t>
          </a:r>
          <a:r>
            <a:rPr lang="en-US" dirty="0" err="1" smtClean="0">
              <a:solidFill>
                <a:srgbClr val="C00000"/>
              </a:solidFill>
            </a:rPr>
            <a:t>Kerja</a:t>
          </a:r>
          <a:r>
            <a:rPr lang="en-US" dirty="0" smtClean="0">
              <a:solidFill>
                <a:srgbClr val="C00000"/>
              </a:solidFill>
            </a:rPr>
            <a:t>:</a:t>
          </a:r>
          <a:endParaRPr lang="id-ID" dirty="0">
            <a:solidFill>
              <a:srgbClr val="C00000"/>
            </a:solidFill>
          </a:endParaRPr>
        </a:p>
      </dgm:t>
    </dgm:pt>
    <dgm:pt modelId="{87EA26C1-3F2E-4BE3-AB66-2907CA922600}" type="parTrans" cxnId="{8C33B274-31F1-4C4A-84D2-240139EC20BA}">
      <dgm:prSet/>
      <dgm:spPr/>
      <dgm:t>
        <a:bodyPr/>
        <a:lstStyle/>
        <a:p>
          <a:endParaRPr lang="id-ID"/>
        </a:p>
      </dgm:t>
    </dgm:pt>
    <dgm:pt modelId="{2B6364BC-D324-4B32-802B-01D16CD8C584}" type="sibTrans" cxnId="{8C33B274-31F1-4C4A-84D2-240139EC20BA}">
      <dgm:prSet/>
      <dgm:spPr/>
      <dgm:t>
        <a:bodyPr/>
        <a:lstStyle/>
        <a:p>
          <a:endParaRPr lang="id-ID"/>
        </a:p>
      </dgm:t>
    </dgm:pt>
    <dgm:pt modelId="{1F0DF320-F002-4A27-B0C9-95D554641D3E}">
      <dgm:prSet/>
      <dgm:spPr/>
      <dgm:t>
        <a:bodyPr/>
        <a:lstStyle/>
        <a:p>
          <a:pPr rtl="0"/>
          <a:r>
            <a:rPr lang="en-US" dirty="0" err="1" smtClean="0"/>
            <a:t>Mengembangkan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memelihara</a:t>
          </a:r>
          <a:r>
            <a:rPr lang="en-US" dirty="0" smtClean="0"/>
            <a:t> </a:t>
          </a:r>
          <a:r>
            <a:rPr lang="en-US" dirty="0" err="1" smtClean="0"/>
            <a:t>lingkungan</a:t>
          </a:r>
          <a:r>
            <a:rPr lang="en-US" dirty="0" smtClean="0"/>
            <a:t> </a:t>
          </a:r>
          <a:r>
            <a:rPr lang="en-US" dirty="0" err="1" smtClean="0"/>
            <a:t>kerja</a:t>
          </a:r>
          <a:r>
            <a:rPr lang="en-US" dirty="0" smtClean="0"/>
            <a:t> </a:t>
          </a:r>
          <a:r>
            <a:rPr lang="en-US" dirty="0" err="1" smtClean="0"/>
            <a:t>fisik</a:t>
          </a:r>
          <a:r>
            <a:rPr lang="en-US" dirty="0" smtClean="0"/>
            <a:t> yang </a:t>
          </a:r>
          <a:r>
            <a:rPr lang="en-US" dirty="0" err="1" smtClean="0"/>
            <a:t>aman</a:t>
          </a:r>
          <a:r>
            <a:rPr lang="en-US" dirty="0" smtClean="0"/>
            <a:t>, </a:t>
          </a:r>
          <a:r>
            <a:rPr lang="en-US" dirty="0" err="1" smtClean="0"/>
            <a:t>misalnya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penyediaan</a:t>
          </a:r>
          <a:r>
            <a:rPr lang="en-US" dirty="0" smtClean="0"/>
            <a:t> </a:t>
          </a:r>
          <a:r>
            <a:rPr lang="en-US" dirty="0" err="1" smtClean="0"/>
            <a:t>alat-alat</a:t>
          </a:r>
          <a:r>
            <a:rPr lang="en-US" dirty="0" smtClean="0"/>
            <a:t> </a:t>
          </a:r>
          <a:r>
            <a:rPr lang="en-US" dirty="0" err="1" smtClean="0"/>
            <a:t>pengaman</a:t>
          </a:r>
          <a:endParaRPr lang="id-ID" dirty="0"/>
        </a:p>
      </dgm:t>
    </dgm:pt>
    <dgm:pt modelId="{10B021BA-268B-456E-80D9-EE7A67EE30BA}" type="parTrans" cxnId="{BE43CD56-8D28-4986-B660-8D92BFB175B9}">
      <dgm:prSet/>
      <dgm:spPr/>
      <dgm:t>
        <a:bodyPr/>
        <a:lstStyle/>
        <a:p>
          <a:endParaRPr lang="id-ID"/>
        </a:p>
      </dgm:t>
    </dgm:pt>
    <dgm:pt modelId="{CE84B6BF-4AA3-4498-BCA9-ED234E922CE2}" type="sibTrans" cxnId="{BE43CD56-8D28-4986-B660-8D92BFB175B9}">
      <dgm:prSet/>
      <dgm:spPr/>
      <dgm:t>
        <a:bodyPr/>
        <a:lstStyle/>
        <a:p>
          <a:endParaRPr lang="id-ID"/>
        </a:p>
      </dgm:t>
    </dgm:pt>
    <dgm:pt modelId="{CB52493F-B36C-4029-AD00-838071FC3FEA}" type="pres">
      <dgm:prSet presAssocID="{EBE469E5-0F8F-4E86-B2E2-260D7FEBA32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7DE28D14-831B-4CD0-AD62-D7C92DAF1516}" type="pres">
      <dgm:prSet presAssocID="{3C4C358E-ACDD-4BD9-8F3C-CE161EB5FED4}" presName="composite" presStyleCnt="0"/>
      <dgm:spPr/>
    </dgm:pt>
    <dgm:pt modelId="{CF101573-C891-4208-8750-28D079127546}" type="pres">
      <dgm:prSet presAssocID="{3C4C358E-ACDD-4BD9-8F3C-CE161EB5FED4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5C44A69-8EA6-40DF-8C79-007513E7F31D}" type="pres">
      <dgm:prSet presAssocID="{3C4C358E-ACDD-4BD9-8F3C-CE161EB5FED4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12284FE1-7934-460E-96D9-5BBD026CCD5D}" srcId="{99B9C15C-22E4-46DD-98E0-A301D1477A41}" destId="{2E7BC9E2-6D94-4B57-AE46-EA122E6A4C1C}" srcOrd="2" destOrd="0" parTransId="{80D9FA2A-4466-4C1B-B30E-33C1B442DB38}" sibTransId="{9EAB6107-E1B3-49E2-B618-C25BB387835C}"/>
    <dgm:cxn modelId="{943EAE2D-3760-4B68-BDA7-4E8CB27DF3BC}" type="presOf" srcId="{E3C194E1-5A4E-49D1-B3A7-B83C85EE7DC0}" destId="{E5C44A69-8EA6-40DF-8C79-007513E7F31D}" srcOrd="0" destOrd="4" presId="urn:microsoft.com/office/officeart/2005/8/layout/chevron2"/>
    <dgm:cxn modelId="{A59D137A-16CD-4CDE-98B4-78F5CA3745B1}" type="presOf" srcId="{EBE469E5-0F8F-4E86-B2E2-260D7FEBA32B}" destId="{CB52493F-B36C-4029-AD00-838071FC3FEA}" srcOrd="0" destOrd="0" presId="urn:microsoft.com/office/officeart/2005/8/layout/chevron2"/>
    <dgm:cxn modelId="{30A83A9E-4ECF-444B-88AB-CDEF718B7E1F}" srcId="{EBE469E5-0F8F-4E86-B2E2-260D7FEBA32B}" destId="{3C4C358E-ACDD-4BD9-8F3C-CE161EB5FED4}" srcOrd="0" destOrd="0" parTransId="{30701EDE-DDD5-4CE2-9985-F07B9B165B21}" sibTransId="{1F0481DD-2330-4EF3-B72B-224E301167C1}"/>
    <dgm:cxn modelId="{BE43CD56-8D28-4986-B660-8D92BFB175B9}" srcId="{E3C194E1-5A4E-49D1-B3A7-B83C85EE7DC0}" destId="{1F0DF320-F002-4A27-B0C9-95D554641D3E}" srcOrd="0" destOrd="0" parTransId="{10B021BA-268B-456E-80D9-EE7A67EE30BA}" sibTransId="{CE84B6BF-4AA3-4498-BCA9-ED234E922CE2}"/>
    <dgm:cxn modelId="{F82C725B-6CA6-4BB7-9CF5-EDAD38823A3E}" srcId="{99B9C15C-22E4-46DD-98E0-A301D1477A41}" destId="{58C9D8F8-A12A-445A-81B0-58DA03A38A93}" srcOrd="1" destOrd="0" parTransId="{78CEE823-D3DA-4487-84FB-AAA3F0A00F36}" sibTransId="{6245BDA5-9434-4BEA-8929-9F6DD38507E2}"/>
    <dgm:cxn modelId="{BBC2AAFD-6EE6-4D01-A15D-C2709A2C390B}" srcId="{99B9C15C-22E4-46DD-98E0-A301D1477A41}" destId="{908396C0-33A0-4648-A817-FB784DC4F87E}" srcOrd="0" destOrd="0" parTransId="{BB4AFEB3-62D4-4EC8-AC77-D75234B0B885}" sibTransId="{512C716F-7113-4F59-BA55-B8DB0447DAD0}"/>
    <dgm:cxn modelId="{4078B9AC-A3E7-4D5D-8233-F9AD006BC62D}" type="presOf" srcId="{99B9C15C-22E4-46DD-98E0-A301D1477A41}" destId="{E5C44A69-8EA6-40DF-8C79-007513E7F31D}" srcOrd="0" destOrd="0" presId="urn:microsoft.com/office/officeart/2005/8/layout/chevron2"/>
    <dgm:cxn modelId="{254F0058-26CA-4D17-9B14-2CB793BBA4F2}" type="presOf" srcId="{1F0DF320-F002-4A27-B0C9-95D554641D3E}" destId="{E5C44A69-8EA6-40DF-8C79-007513E7F31D}" srcOrd="0" destOrd="5" presId="urn:microsoft.com/office/officeart/2005/8/layout/chevron2"/>
    <dgm:cxn modelId="{3A021E23-ABC9-4F8F-8F71-AF396D65037A}" type="presOf" srcId="{908396C0-33A0-4648-A817-FB784DC4F87E}" destId="{E5C44A69-8EA6-40DF-8C79-007513E7F31D}" srcOrd="0" destOrd="1" presId="urn:microsoft.com/office/officeart/2005/8/layout/chevron2"/>
    <dgm:cxn modelId="{0D1ABF0B-1CB7-43CF-9CBA-0EF72704984E}" srcId="{3C4C358E-ACDD-4BD9-8F3C-CE161EB5FED4}" destId="{99B9C15C-22E4-46DD-98E0-A301D1477A41}" srcOrd="0" destOrd="0" parTransId="{CCDEFB8D-7684-4D7E-85B2-03568EB19814}" sibTransId="{21EC982C-32A7-4934-934A-6A89C2DF8EA3}"/>
    <dgm:cxn modelId="{8C33B274-31F1-4C4A-84D2-240139EC20BA}" srcId="{3C4C358E-ACDD-4BD9-8F3C-CE161EB5FED4}" destId="{E3C194E1-5A4E-49D1-B3A7-B83C85EE7DC0}" srcOrd="1" destOrd="0" parTransId="{87EA26C1-3F2E-4BE3-AB66-2907CA922600}" sibTransId="{2B6364BC-D324-4B32-802B-01D16CD8C584}"/>
    <dgm:cxn modelId="{D61786DA-DAD3-40C8-A911-A797BF2921D0}" type="presOf" srcId="{58C9D8F8-A12A-445A-81B0-58DA03A38A93}" destId="{E5C44A69-8EA6-40DF-8C79-007513E7F31D}" srcOrd="0" destOrd="2" presId="urn:microsoft.com/office/officeart/2005/8/layout/chevron2"/>
    <dgm:cxn modelId="{D96E7C52-E92E-419D-A127-3BA8425A451B}" type="presOf" srcId="{2E7BC9E2-6D94-4B57-AE46-EA122E6A4C1C}" destId="{E5C44A69-8EA6-40DF-8C79-007513E7F31D}" srcOrd="0" destOrd="3" presId="urn:microsoft.com/office/officeart/2005/8/layout/chevron2"/>
    <dgm:cxn modelId="{A9C40786-7F21-498B-BB7B-410E1883DB13}" type="presOf" srcId="{3C4C358E-ACDD-4BD9-8F3C-CE161EB5FED4}" destId="{CF101573-C891-4208-8750-28D079127546}" srcOrd="0" destOrd="0" presId="urn:microsoft.com/office/officeart/2005/8/layout/chevron2"/>
    <dgm:cxn modelId="{9C056718-8C6F-4A04-B012-D58AF0756B16}" type="presParOf" srcId="{CB52493F-B36C-4029-AD00-838071FC3FEA}" destId="{7DE28D14-831B-4CD0-AD62-D7C92DAF1516}" srcOrd="0" destOrd="0" presId="urn:microsoft.com/office/officeart/2005/8/layout/chevron2"/>
    <dgm:cxn modelId="{E8FCFE42-9192-4464-9963-5B52E0B61318}" type="presParOf" srcId="{7DE28D14-831B-4CD0-AD62-D7C92DAF1516}" destId="{CF101573-C891-4208-8750-28D079127546}" srcOrd="0" destOrd="0" presId="urn:microsoft.com/office/officeart/2005/8/layout/chevron2"/>
    <dgm:cxn modelId="{97865BE6-50E9-4BCB-AEB7-299BD9FFFD53}" type="presParOf" srcId="{7DE28D14-831B-4CD0-AD62-D7C92DAF1516}" destId="{E5C44A69-8EA6-40DF-8C79-007513E7F31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4DA286-04B3-4638-AC60-0C9211E32E11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id-ID"/>
        </a:p>
      </dgm:t>
    </dgm:pt>
    <dgm:pt modelId="{5699EA7F-55AC-4664-9632-5D61898B9119}">
      <dgm:prSet/>
      <dgm:spPr/>
      <dgm:t>
        <a:bodyPr/>
        <a:lstStyle/>
        <a:p>
          <a:pPr rtl="0"/>
          <a:r>
            <a:rPr lang="en-US" smtClean="0"/>
            <a:t>Analisis Bahaya Pekerjaan</a:t>
          </a:r>
          <a:endParaRPr lang="id-ID"/>
        </a:p>
      </dgm:t>
    </dgm:pt>
    <dgm:pt modelId="{E558E2CB-7C02-4581-BC98-51586D82FD20}" type="parTrans" cxnId="{83C9D643-022A-4EC7-981F-4122D6FF7B81}">
      <dgm:prSet/>
      <dgm:spPr/>
      <dgm:t>
        <a:bodyPr/>
        <a:lstStyle/>
        <a:p>
          <a:endParaRPr lang="id-ID"/>
        </a:p>
      </dgm:t>
    </dgm:pt>
    <dgm:pt modelId="{DE42038F-D841-433F-88AE-783277D7B914}" type="sibTrans" cxnId="{83C9D643-022A-4EC7-981F-4122D6FF7B81}">
      <dgm:prSet/>
      <dgm:spPr/>
      <dgm:t>
        <a:bodyPr/>
        <a:lstStyle/>
        <a:p>
          <a:endParaRPr lang="id-ID"/>
        </a:p>
      </dgm:t>
    </dgm:pt>
    <dgm:pt modelId="{310A16F8-DC69-442D-BD27-24A7C5CA555D}">
      <dgm:prSet/>
      <dgm:spPr/>
      <dgm:t>
        <a:bodyPr/>
        <a:lstStyle/>
        <a:p>
          <a:pPr rtl="0"/>
          <a:r>
            <a:rPr lang="en-US" smtClean="0"/>
            <a:t>Proses yang dirancang untuk mempelajari dan menganalisis sebuah tugas dan bahaya-bahaya potensial yang bisa timbul dari pelaksanaan tugas tersebut.</a:t>
          </a:r>
          <a:endParaRPr lang="id-ID"/>
        </a:p>
      </dgm:t>
    </dgm:pt>
    <dgm:pt modelId="{9186234B-BDE2-4184-92BB-726DA60D940D}" type="parTrans" cxnId="{A660BCA4-70DE-4343-B78A-6063CE069B52}">
      <dgm:prSet/>
      <dgm:spPr/>
      <dgm:t>
        <a:bodyPr/>
        <a:lstStyle/>
        <a:p>
          <a:endParaRPr lang="id-ID"/>
        </a:p>
      </dgm:t>
    </dgm:pt>
    <dgm:pt modelId="{B25A4288-60A3-4745-83F6-62180ABFF94B}" type="sibTrans" cxnId="{A660BCA4-70DE-4343-B78A-6063CE069B52}">
      <dgm:prSet/>
      <dgm:spPr/>
      <dgm:t>
        <a:bodyPr/>
        <a:lstStyle/>
        <a:p>
          <a:endParaRPr lang="id-ID"/>
        </a:p>
      </dgm:t>
    </dgm:pt>
    <dgm:pt modelId="{2CC8B475-90C1-475E-AB89-0E4F164A7D4E}">
      <dgm:prSet/>
      <dgm:spPr/>
      <dgm:t>
        <a:bodyPr/>
        <a:lstStyle/>
        <a:p>
          <a:pPr rtl="0"/>
          <a:r>
            <a:rPr lang="en-US" smtClean="0"/>
            <a:t>Selanjutnya dirumuskan langkah-langkah kerja yang lebih aman guna mencegah bahaya-bahaya potensial tersebut.</a:t>
          </a:r>
          <a:br>
            <a:rPr lang="en-US" smtClean="0"/>
          </a:br>
          <a:endParaRPr lang="id-ID"/>
        </a:p>
      </dgm:t>
    </dgm:pt>
    <dgm:pt modelId="{0E8E7CA1-5A59-4034-9499-08AC37AAE4BD}" type="parTrans" cxnId="{9F23FDD2-E500-4490-B6F3-A11CC7D5D564}">
      <dgm:prSet/>
      <dgm:spPr/>
      <dgm:t>
        <a:bodyPr/>
        <a:lstStyle/>
        <a:p>
          <a:endParaRPr lang="id-ID"/>
        </a:p>
      </dgm:t>
    </dgm:pt>
    <dgm:pt modelId="{A0A6C64F-16CE-40A6-AC5E-9D93332A82AE}" type="sibTrans" cxnId="{9F23FDD2-E500-4490-B6F3-A11CC7D5D564}">
      <dgm:prSet/>
      <dgm:spPr/>
      <dgm:t>
        <a:bodyPr/>
        <a:lstStyle/>
        <a:p>
          <a:endParaRPr lang="id-ID"/>
        </a:p>
      </dgm:t>
    </dgm:pt>
    <dgm:pt modelId="{8B55280F-DCBC-454A-965E-411B55726DDF}">
      <dgm:prSet/>
      <dgm:spPr/>
      <dgm:t>
        <a:bodyPr/>
        <a:lstStyle/>
        <a:p>
          <a:pPr rtl="0"/>
          <a:r>
            <a:rPr lang="en-US" smtClean="0"/>
            <a:t>Ergonomika</a:t>
          </a:r>
          <a:endParaRPr lang="id-ID"/>
        </a:p>
      </dgm:t>
    </dgm:pt>
    <dgm:pt modelId="{29BB59EB-3B7C-454E-9A82-6F794F915CDC}" type="parTrans" cxnId="{11CAA9AE-2BFC-4405-89A7-600B9AEE485A}">
      <dgm:prSet/>
      <dgm:spPr/>
      <dgm:t>
        <a:bodyPr/>
        <a:lstStyle/>
        <a:p>
          <a:endParaRPr lang="id-ID"/>
        </a:p>
      </dgm:t>
    </dgm:pt>
    <dgm:pt modelId="{4667E3D2-ACB2-40BF-99FD-57C8B2A5AA43}" type="sibTrans" cxnId="{11CAA9AE-2BFC-4405-89A7-600B9AEE485A}">
      <dgm:prSet/>
      <dgm:spPr/>
      <dgm:t>
        <a:bodyPr/>
        <a:lstStyle/>
        <a:p>
          <a:endParaRPr lang="id-ID"/>
        </a:p>
      </dgm:t>
    </dgm:pt>
    <dgm:pt modelId="{912024B7-9FCE-41A7-81A7-61031D812956}">
      <dgm:prSet/>
      <dgm:spPr/>
      <dgm:t>
        <a:bodyPr/>
        <a:lstStyle/>
        <a:p>
          <a:pPr rtl="0"/>
          <a:r>
            <a:rPr lang="en-US" smtClean="0"/>
            <a:t>Studi mengenai hubungan antara manusia dengan pekerjaannya, yang meliputi tugas-tugas yang harus dikerjakan, alat-alat dan perkakas yang digunakan, serta lingkungan kerjanya.</a:t>
          </a:r>
          <a:endParaRPr lang="id-ID"/>
        </a:p>
      </dgm:t>
    </dgm:pt>
    <dgm:pt modelId="{E93471BF-259B-49FE-A9A6-2D455DF09644}" type="parTrans" cxnId="{E6EC981F-61C5-438D-A289-DA96855C14A1}">
      <dgm:prSet/>
      <dgm:spPr/>
      <dgm:t>
        <a:bodyPr/>
        <a:lstStyle/>
        <a:p>
          <a:endParaRPr lang="id-ID"/>
        </a:p>
      </dgm:t>
    </dgm:pt>
    <dgm:pt modelId="{0C5E2510-DFC7-474D-94AF-C7568515F563}" type="sibTrans" cxnId="{E6EC981F-61C5-438D-A289-DA96855C14A1}">
      <dgm:prSet/>
      <dgm:spPr/>
      <dgm:t>
        <a:bodyPr/>
        <a:lstStyle/>
        <a:p>
          <a:endParaRPr lang="id-ID"/>
        </a:p>
      </dgm:t>
    </dgm:pt>
    <dgm:pt modelId="{6FC19359-EBD7-44A1-BA71-D0EDF616D645}">
      <dgm:prSet/>
      <dgm:spPr/>
      <dgm:t>
        <a:bodyPr/>
        <a:lstStyle/>
        <a:p>
          <a:pPr rtl="0"/>
          <a:r>
            <a:rPr lang="en-US" smtClean="0"/>
            <a:t>Yang perlu disesuaikan adalah mesin-mesin dan lingkungan kerjanya terhadap karakteristik para karyawan, bukan sebaliknya.</a:t>
          </a:r>
          <a:endParaRPr lang="id-ID"/>
        </a:p>
      </dgm:t>
    </dgm:pt>
    <dgm:pt modelId="{CA79A053-76B5-42BC-83A6-FADE11216118}" type="parTrans" cxnId="{2CADCAB4-8413-4DA2-B855-0C755A96155A}">
      <dgm:prSet/>
      <dgm:spPr/>
      <dgm:t>
        <a:bodyPr/>
        <a:lstStyle/>
        <a:p>
          <a:endParaRPr lang="id-ID"/>
        </a:p>
      </dgm:t>
    </dgm:pt>
    <dgm:pt modelId="{CADEA73E-2A67-47BA-8409-1E8B0D0DD951}" type="sibTrans" cxnId="{2CADCAB4-8413-4DA2-B855-0C755A96155A}">
      <dgm:prSet/>
      <dgm:spPr/>
      <dgm:t>
        <a:bodyPr/>
        <a:lstStyle/>
        <a:p>
          <a:endParaRPr lang="id-ID"/>
        </a:p>
      </dgm:t>
    </dgm:pt>
    <dgm:pt modelId="{F417173E-96B5-405B-BD8C-6DCF85D2243D}" type="pres">
      <dgm:prSet presAssocID="{654DA286-04B3-4638-AC60-0C9211E32E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177EABD5-501A-44D0-8AC5-D9EA5ACD6B45}" type="pres">
      <dgm:prSet presAssocID="{5699EA7F-55AC-4664-9632-5D61898B9119}" presName="linNode" presStyleCnt="0"/>
      <dgm:spPr/>
    </dgm:pt>
    <dgm:pt modelId="{2312F2B5-0811-4F71-AE44-482D22F3E22A}" type="pres">
      <dgm:prSet presAssocID="{5699EA7F-55AC-4664-9632-5D61898B9119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FBAFCDF-ECA2-46CE-89FE-D5BA72E5CB48}" type="pres">
      <dgm:prSet presAssocID="{5699EA7F-55AC-4664-9632-5D61898B9119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4CCDDD4-5A6F-449D-9B4A-35C2E8C1485A}" type="pres">
      <dgm:prSet presAssocID="{DE42038F-D841-433F-88AE-783277D7B914}" presName="sp" presStyleCnt="0"/>
      <dgm:spPr/>
    </dgm:pt>
    <dgm:pt modelId="{ED6A16AA-69E8-4F8D-B612-5C793D5D82CE}" type="pres">
      <dgm:prSet presAssocID="{8B55280F-DCBC-454A-965E-411B55726DDF}" presName="linNode" presStyleCnt="0"/>
      <dgm:spPr/>
    </dgm:pt>
    <dgm:pt modelId="{6BEB649F-9E86-4492-A2AE-9DDC3A5CD3EF}" type="pres">
      <dgm:prSet presAssocID="{8B55280F-DCBC-454A-965E-411B55726DDF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E33C3F6-CD71-49F2-B082-70B4C4F5E140}" type="pres">
      <dgm:prSet presAssocID="{8B55280F-DCBC-454A-965E-411B55726DDF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68311A2B-9EBB-477E-BB21-A5F8B535AE51}" type="presOf" srcId="{310A16F8-DC69-442D-BD27-24A7C5CA555D}" destId="{AFBAFCDF-ECA2-46CE-89FE-D5BA72E5CB48}" srcOrd="0" destOrd="0" presId="urn:microsoft.com/office/officeart/2005/8/layout/vList5"/>
    <dgm:cxn modelId="{70C56B17-094A-462D-AA7B-7C1DC7933410}" type="presOf" srcId="{6FC19359-EBD7-44A1-BA71-D0EDF616D645}" destId="{DE33C3F6-CD71-49F2-B082-70B4C4F5E140}" srcOrd="0" destOrd="1" presId="urn:microsoft.com/office/officeart/2005/8/layout/vList5"/>
    <dgm:cxn modelId="{35EC7009-BADD-4EE8-8147-5091666D66E7}" type="presOf" srcId="{8B55280F-DCBC-454A-965E-411B55726DDF}" destId="{6BEB649F-9E86-4492-A2AE-9DDC3A5CD3EF}" srcOrd="0" destOrd="0" presId="urn:microsoft.com/office/officeart/2005/8/layout/vList5"/>
    <dgm:cxn modelId="{D6C0B7C5-FE85-4149-AE1D-6AACDB35F88D}" type="presOf" srcId="{912024B7-9FCE-41A7-81A7-61031D812956}" destId="{DE33C3F6-CD71-49F2-B082-70B4C4F5E140}" srcOrd="0" destOrd="0" presId="urn:microsoft.com/office/officeart/2005/8/layout/vList5"/>
    <dgm:cxn modelId="{A660BCA4-70DE-4343-B78A-6063CE069B52}" srcId="{5699EA7F-55AC-4664-9632-5D61898B9119}" destId="{310A16F8-DC69-442D-BD27-24A7C5CA555D}" srcOrd="0" destOrd="0" parTransId="{9186234B-BDE2-4184-92BB-726DA60D940D}" sibTransId="{B25A4288-60A3-4745-83F6-62180ABFF94B}"/>
    <dgm:cxn modelId="{BCD1FA67-C7F3-4E02-9FAE-86CA8B2143C3}" type="presOf" srcId="{654DA286-04B3-4638-AC60-0C9211E32E11}" destId="{F417173E-96B5-405B-BD8C-6DCF85D2243D}" srcOrd="0" destOrd="0" presId="urn:microsoft.com/office/officeart/2005/8/layout/vList5"/>
    <dgm:cxn modelId="{0AC740C8-0ABA-4D21-AF99-2DCCC9A112CB}" type="presOf" srcId="{2CC8B475-90C1-475E-AB89-0E4F164A7D4E}" destId="{AFBAFCDF-ECA2-46CE-89FE-D5BA72E5CB48}" srcOrd="0" destOrd="1" presId="urn:microsoft.com/office/officeart/2005/8/layout/vList5"/>
    <dgm:cxn modelId="{6467113A-928B-4172-8630-636111BE96C8}" type="presOf" srcId="{5699EA7F-55AC-4664-9632-5D61898B9119}" destId="{2312F2B5-0811-4F71-AE44-482D22F3E22A}" srcOrd="0" destOrd="0" presId="urn:microsoft.com/office/officeart/2005/8/layout/vList5"/>
    <dgm:cxn modelId="{2CADCAB4-8413-4DA2-B855-0C755A96155A}" srcId="{8B55280F-DCBC-454A-965E-411B55726DDF}" destId="{6FC19359-EBD7-44A1-BA71-D0EDF616D645}" srcOrd="1" destOrd="0" parTransId="{CA79A053-76B5-42BC-83A6-FADE11216118}" sibTransId="{CADEA73E-2A67-47BA-8409-1E8B0D0DD951}"/>
    <dgm:cxn modelId="{9F23FDD2-E500-4490-B6F3-A11CC7D5D564}" srcId="{5699EA7F-55AC-4664-9632-5D61898B9119}" destId="{2CC8B475-90C1-475E-AB89-0E4F164A7D4E}" srcOrd="1" destOrd="0" parTransId="{0E8E7CA1-5A59-4034-9499-08AC37AAE4BD}" sibTransId="{A0A6C64F-16CE-40A6-AC5E-9D93332A82AE}"/>
    <dgm:cxn modelId="{11CAA9AE-2BFC-4405-89A7-600B9AEE485A}" srcId="{654DA286-04B3-4638-AC60-0C9211E32E11}" destId="{8B55280F-DCBC-454A-965E-411B55726DDF}" srcOrd="1" destOrd="0" parTransId="{29BB59EB-3B7C-454E-9A82-6F794F915CDC}" sibTransId="{4667E3D2-ACB2-40BF-99FD-57C8B2A5AA43}"/>
    <dgm:cxn modelId="{E6EC981F-61C5-438D-A289-DA96855C14A1}" srcId="{8B55280F-DCBC-454A-965E-411B55726DDF}" destId="{912024B7-9FCE-41A7-81A7-61031D812956}" srcOrd="0" destOrd="0" parTransId="{E93471BF-259B-49FE-A9A6-2D455DF09644}" sibTransId="{0C5E2510-DFC7-474D-94AF-C7568515F563}"/>
    <dgm:cxn modelId="{83C9D643-022A-4EC7-981F-4122D6FF7B81}" srcId="{654DA286-04B3-4638-AC60-0C9211E32E11}" destId="{5699EA7F-55AC-4664-9632-5D61898B9119}" srcOrd="0" destOrd="0" parTransId="{E558E2CB-7C02-4581-BC98-51586D82FD20}" sibTransId="{DE42038F-D841-433F-88AE-783277D7B914}"/>
    <dgm:cxn modelId="{DFB4CAFC-DC2B-4F1E-B307-D5E85CBAD265}" type="presParOf" srcId="{F417173E-96B5-405B-BD8C-6DCF85D2243D}" destId="{177EABD5-501A-44D0-8AC5-D9EA5ACD6B45}" srcOrd="0" destOrd="0" presId="urn:microsoft.com/office/officeart/2005/8/layout/vList5"/>
    <dgm:cxn modelId="{067FDB4C-75A6-45E3-9060-1F474ABADF63}" type="presParOf" srcId="{177EABD5-501A-44D0-8AC5-D9EA5ACD6B45}" destId="{2312F2B5-0811-4F71-AE44-482D22F3E22A}" srcOrd="0" destOrd="0" presId="urn:microsoft.com/office/officeart/2005/8/layout/vList5"/>
    <dgm:cxn modelId="{F46FD4E5-E768-45B8-94A2-33B801A9A9CC}" type="presParOf" srcId="{177EABD5-501A-44D0-8AC5-D9EA5ACD6B45}" destId="{AFBAFCDF-ECA2-46CE-89FE-D5BA72E5CB48}" srcOrd="1" destOrd="0" presId="urn:microsoft.com/office/officeart/2005/8/layout/vList5"/>
    <dgm:cxn modelId="{2A5D2D01-21AC-4180-88C4-16685C0C5C84}" type="presParOf" srcId="{F417173E-96B5-405B-BD8C-6DCF85D2243D}" destId="{84CCDDD4-5A6F-449D-9B4A-35C2E8C1485A}" srcOrd="1" destOrd="0" presId="urn:microsoft.com/office/officeart/2005/8/layout/vList5"/>
    <dgm:cxn modelId="{423AD25A-E7ED-476D-AE23-95308F7EDEA8}" type="presParOf" srcId="{F417173E-96B5-405B-BD8C-6DCF85D2243D}" destId="{ED6A16AA-69E8-4F8D-B612-5C793D5D82CE}" srcOrd="2" destOrd="0" presId="urn:microsoft.com/office/officeart/2005/8/layout/vList5"/>
    <dgm:cxn modelId="{6000C598-1BDE-4A95-B568-DFB4FADA3964}" type="presParOf" srcId="{ED6A16AA-69E8-4F8D-B612-5C793D5D82CE}" destId="{6BEB649F-9E86-4492-A2AE-9DDC3A5CD3EF}" srcOrd="0" destOrd="0" presId="urn:microsoft.com/office/officeart/2005/8/layout/vList5"/>
    <dgm:cxn modelId="{011D8EF4-DC86-48C1-9108-E8017C8F945D}" type="presParOf" srcId="{ED6A16AA-69E8-4F8D-B612-5C793D5D82CE}" destId="{DE33C3F6-CD71-49F2-B082-70B4C4F5E14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A73EA0-B427-4FD1-997D-9BEAA62FD533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id-ID"/>
        </a:p>
      </dgm:t>
    </dgm:pt>
    <dgm:pt modelId="{C88701D1-976B-4E54-B96B-38B500106709}">
      <dgm:prSet/>
      <dgm:spPr/>
      <dgm:t>
        <a:bodyPr/>
        <a:lstStyle/>
        <a:p>
          <a:pPr rtl="0"/>
          <a:r>
            <a:rPr lang="en-US" smtClean="0"/>
            <a:t>Menyadarkan para karyawan mengenai bahaya-bahaya yang berhubungan dengan pekerjaan mereka.</a:t>
          </a:r>
          <a:endParaRPr lang="id-ID"/>
        </a:p>
      </dgm:t>
    </dgm:pt>
    <dgm:pt modelId="{CBF37D13-32CD-4E74-998B-C1101A8B8983}" type="parTrans" cxnId="{D5258EED-322E-41A8-819E-28E47CEB1C78}">
      <dgm:prSet/>
      <dgm:spPr/>
      <dgm:t>
        <a:bodyPr/>
        <a:lstStyle/>
        <a:p>
          <a:endParaRPr lang="id-ID"/>
        </a:p>
      </dgm:t>
    </dgm:pt>
    <dgm:pt modelId="{57CC7178-687C-40DD-A737-C59B88304EC6}" type="sibTrans" cxnId="{D5258EED-322E-41A8-819E-28E47CEB1C78}">
      <dgm:prSet/>
      <dgm:spPr/>
      <dgm:t>
        <a:bodyPr/>
        <a:lstStyle/>
        <a:p>
          <a:endParaRPr lang="id-ID"/>
        </a:p>
      </dgm:t>
    </dgm:pt>
    <dgm:pt modelId="{80BE5A9D-4A54-4ECD-9A5C-2FB10CC9E104}">
      <dgm:prSet/>
      <dgm:spPr/>
      <dgm:t>
        <a:bodyPr/>
        <a:lstStyle/>
        <a:p>
          <a:pPr rtl="0"/>
          <a:r>
            <a:rPr lang="en-US" smtClean="0"/>
            <a:t>Memasang alat-alat kontrol produksi.</a:t>
          </a:r>
          <a:endParaRPr lang="id-ID"/>
        </a:p>
      </dgm:t>
    </dgm:pt>
    <dgm:pt modelId="{79103247-E0C9-4BB5-B24A-BC62A153349A}" type="parTrans" cxnId="{9AA34828-0F9F-45D4-9420-F04B1F032EE4}">
      <dgm:prSet/>
      <dgm:spPr/>
      <dgm:t>
        <a:bodyPr/>
        <a:lstStyle/>
        <a:p>
          <a:endParaRPr lang="id-ID"/>
        </a:p>
      </dgm:t>
    </dgm:pt>
    <dgm:pt modelId="{83DA4438-DF9F-4D80-8E55-27CA25843440}" type="sibTrans" cxnId="{9AA34828-0F9F-45D4-9420-F04B1F032EE4}">
      <dgm:prSet/>
      <dgm:spPr/>
      <dgm:t>
        <a:bodyPr/>
        <a:lstStyle/>
        <a:p>
          <a:endParaRPr lang="id-ID"/>
        </a:p>
      </dgm:t>
    </dgm:pt>
    <dgm:pt modelId="{2FC62CEE-825E-420D-82FB-AFF9BBFE5EAB}">
      <dgm:prSet/>
      <dgm:spPr/>
      <dgm:t>
        <a:bodyPr/>
        <a:lstStyle/>
        <a:p>
          <a:pPr rtl="0"/>
          <a:r>
            <a:rPr lang="en-US" smtClean="0"/>
            <a:t>Menyusun prosedur-prosedur kerja yang aman.</a:t>
          </a:r>
          <a:endParaRPr lang="id-ID"/>
        </a:p>
      </dgm:t>
    </dgm:pt>
    <dgm:pt modelId="{255317DA-9140-4395-B866-FA8C9C53FD20}" type="parTrans" cxnId="{1FD2438E-FFAB-4C44-A2F7-4EB6673F64A0}">
      <dgm:prSet/>
      <dgm:spPr/>
      <dgm:t>
        <a:bodyPr/>
        <a:lstStyle/>
        <a:p>
          <a:endParaRPr lang="id-ID"/>
        </a:p>
      </dgm:t>
    </dgm:pt>
    <dgm:pt modelId="{8459A272-FA9F-4D9B-B008-18FBD594BA7D}" type="sibTrans" cxnId="{1FD2438E-FFAB-4C44-A2F7-4EB6673F64A0}">
      <dgm:prSet/>
      <dgm:spPr/>
      <dgm:t>
        <a:bodyPr/>
        <a:lstStyle/>
        <a:p>
          <a:endParaRPr lang="id-ID"/>
        </a:p>
      </dgm:t>
    </dgm:pt>
    <dgm:pt modelId="{5AE64A98-DFC5-4045-8877-8949803888B4}">
      <dgm:prSet/>
      <dgm:spPr/>
      <dgm:t>
        <a:bodyPr/>
        <a:lstStyle/>
        <a:p>
          <a:pPr rtl="0"/>
          <a:r>
            <a:rPr lang="en-US" smtClean="0"/>
            <a:t>Mendorong penggunaan alat-alat pengaman/pelindung yang layak. </a:t>
          </a:r>
          <a:endParaRPr lang="id-ID"/>
        </a:p>
      </dgm:t>
    </dgm:pt>
    <dgm:pt modelId="{76E2FB3E-2068-4AEA-8B0C-3460F4BD633C}" type="parTrans" cxnId="{C8947010-FAF7-494A-BC68-AB1360DF8BBF}">
      <dgm:prSet/>
      <dgm:spPr/>
      <dgm:t>
        <a:bodyPr/>
        <a:lstStyle/>
        <a:p>
          <a:endParaRPr lang="id-ID"/>
        </a:p>
      </dgm:t>
    </dgm:pt>
    <dgm:pt modelId="{B16D55F8-5161-4173-A92C-73761CC8C825}" type="sibTrans" cxnId="{C8947010-FAF7-494A-BC68-AB1360DF8BBF}">
      <dgm:prSet/>
      <dgm:spPr/>
      <dgm:t>
        <a:bodyPr/>
        <a:lstStyle/>
        <a:p>
          <a:endParaRPr lang="id-ID"/>
        </a:p>
      </dgm:t>
    </dgm:pt>
    <dgm:pt modelId="{9F3D7AB5-B8B0-44C4-925C-0CA8F2662CDC}" type="pres">
      <dgm:prSet presAssocID="{AAA73EA0-B427-4FD1-997D-9BEAA62FD53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id-ID"/>
        </a:p>
      </dgm:t>
    </dgm:pt>
    <dgm:pt modelId="{CAA2711B-BD6F-4281-84A1-620520D69CCD}" type="pres">
      <dgm:prSet presAssocID="{C88701D1-976B-4E54-B96B-38B500106709}" presName="thickLine" presStyleLbl="alignNode1" presStyleIdx="0" presStyleCnt="4"/>
      <dgm:spPr/>
    </dgm:pt>
    <dgm:pt modelId="{20EDF1DF-7037-481D-A18C-53B809FF7C5B}" type="pres">
      <dgm:prSet presAssocID="{C88701D1-976B-4E54-B96B-38B500106709}" presName="horz1" presStyleCnt="0"/>
      <dgm:spPr/>
    </dgm:pt>
    <dgm:pt modelId="{AD0B87E9-5431-441D-97B1-D7DA6431A072}" type="pres">
      <dgm:prSet presAssocID="{C88701D1-976B-4E54-B96B-38B500106709}" presName="tx1" presStyleLbl="revTx" presStyleIdx="0" presStyleCnt="4"/>
      <dgm:spPr/>
      <dgm:t>
        <a:bodyPr/>
        <a:lstStyle/>
        <a:p>
          <a:endParaRPr lang="id-ID"/>
        </a:p>
      </dgm:t>
    </dgm:pt>
    <dgm:pt modelId="{47D34EA5-E86B-4B79-B551-73EDB9510ACF}" type="pres">
      <dgm:prSet presAssocID="{C88701D1-976B-4E54-B96B-38B500106709}" presName="vert1" presStyleCnt="0"/>
      <dgm:spPr/>
    </dgm:pt>
    <dgm:pt modelId="{2666994B-3BF9-45DF-9B21-7AAD75EF4B3B}" type="pres">
      <dgm:prSet presAssocID="{80BE5A9D-4A54-4ECD-9A5C-2FB10CC9E104}" presName="thickLine" presStyleLbl="alignNode1" presStyleIdx="1" presStyleCnt="4"/>
      <dgm:spPr/>
    </dgm:pt>
    <dgm:pt modelId="{E9696006-A189-4151-A7AD-8F93815C89FE}" type="pres">
      <dgm:prSet presAssocID="{80BE5A9D-4A54-4ECD-9A5C-2FB10CC9E104}" presName="horz1" presStyleCnt="0"/>
      <dgm:spPr/>
    </dgm:pt>
    <dgm:pt modelId="{47959115-3383-4DD7-ADFB-0C3D3360F665}" type="pres">
      <dgm:prSet presAssocID="{80BE5A9D-4A54-4ECD-9A5C-2FB10CC9E104}" presName="tx1" presStyleLbl="revTx" presStyleIdx="1" presStyleCnt="4"/>
      <dgm:spPr/>
      <dgm:t>
        <a:bodyPr/>
        <a:lstStyle/>
        <a:p>
          <a:endParaRPr lang="id-ID"/>
        </a:p>
      </dgm:t>
    </dgm:pt>
    <dgm:pt modelId="{C5B7F81E-79D2-4692-BF3A-B278AA50CD5D}" type="pres">
      <dgm:prSet presAssocID="{80BE5A9D-4A54-4ECD-9A5C-2FB10CC9E104}" presName="vert1" presStyleCnt="0"/>
      <dgm:spPr/>
    </dgm:pt>
    <dgm:pt modelId="{F47FFFAA-6B46-4E31-B705-1BA6A3002EDB}" type="pres">
      <dgm:prSet presAssocID="{2FC62CEE-825E-420D-82FB-AFF9BBFE5EAB}" presName="thickLine" presStyleLbl="alignNode1" presStyleIdx="2" presStyleCnt="4"/>
      <dgm:spPr/>
    </dgm:pt>
    <dgm:pt modelId="{9BE93AB3-21B6-4A3A-B03B-927F13D9C119}" type="pres">
      <dgm:prSet presAssocID="{2FC62CEE-825E-420D-82FB-AFF9BBFE5EAB}" presName="horz1" presStyleCnt="0"/>
      <dgm:spPr/>
    </dgm:pt>
    <dgm:pt modelId="{4E664E71-0ACD-470E-A9CE-05DA0E1D7F53}" type="pres">
      <dgm:prSet presAssocID="{2FC62CEE-825E-420D-82FB-AFF9BBFE5EAB}" presName="tx1" presStyleLbl="revTx" presStyleIdx="2" presStyleCnt="4"/>
      <dgm:spPr/>
      <dgm:t>
        <a:bodyPr/>
        <a:lstStyle/>
        <a:p>
          <a:endParaRPr lang="id-ID"/>
        </a:p>
      </dgm:t>
    </dgm:pt>
    <dgm:pt modelId="{6268E088-0675-4F5A-885B-B60B44F73CC3}" type="pres">
      <dgm:prSet presAssocID="{2FC62CEE-825E-420D-82FB-AFF9BBFE5EAB}" presName="vert1" presStyleCnt="0"/>
      <dgm:spPr/>
    </dgm:pt>
    <dgm:pt modelId="{6B912E29-1BFA-4EDA-941B-194760AF20B9}" type="pres">
      <dgm:prSet presAssocID="{5AE64A98-DFC5-4045-8877-8949803888B4}" presName="thickLine" presStyleLbl="alignNode1" presStyleIdx="3" presStyleCnt="4"/>
      <dgm:spPr/>
    </dgm:pt>
    <dgm:pt modelId="{72FB876D-E20A-49E7-9390-AF4EAFA17629}" type="pres">
      <dgm:prSet presAssocID="{5AE64A98-DFC5-4045-8877-8949803888B4}" presName="horz1" presStyleCnt="0"/>
      <dgm:spPr/>
    </dgm:pt>
    <dgm:pt modelId="{3A2F3F8B-BBC9-4CED-A116-B969D8515EBC}" type="pres">
      <dgm:prSet presAssocID="{5AE64A98-DFC5-4045-8877-8949803888B4}" presName="tx1" presStyleLbl="revTx" presStyleIdx="3" presStyleCnt="4"/>
      <dgm:spPr/>
      <dgm:t>
        <a:bodyPr/>
        <a:lstStyle/>
        <a:p>
          <a:endParaRPr lang="id-ID"/>
        </a:p>
      </dgm:t>
    </dgm:pt>
    <dgm:pt modelId="{3C8B9C48-DF58-4E36-8347-B83C1AEB9D20}" type="pres">
      <dgm:prSet presAssocID="{5AE64A98-DFC5-4045-8877-8949803888B4}" presName="vert1" presStyleCnt="0"/>
      <dgm:spPr/>
    </dgm:pt>
  </dgm:ptLst>
  <dgm:cxnLst>
    <dgm:cxn modelId="{D5258EED-322E-41A8-819E-28E47CEB1C78}" srcId="{AAA73EA0-B427-4FD1-997D-9BEAA62FD533}" destId="{C88701D1-976B-4E54-B96B-38B500106709}" srcOrd="0" destOrd="0" parTransId="{CBF37D13-32CD-4E74-998B-C1101A8B8983}" sibTransId="{57CC7178-687C-40DD-A737-C59B88304EC6}"/>
    <dgm:cxn modelId="{D10CD706-7AF9-47CD-9F0B-2943A64532DC}" type="presOf" srcId="{AAA73EA0-B427-4FD1-997D-9BEAA62FD533}" destId="{9F3D7AB5-B8B0-44C4-925C-0CA8F2662CDC}" srcOrd="0" destOrd="0" presId="urn:microsoft.com/office/officeart/2008/layout/LinedList"/>
    <dgm:cxn modelId="{689827DB-BD99-49EE-A23A-ECEB738304B5}" type="presOf" srcId="{2FC62CEE-825E-420D-82FB-AFF9BBFE5EAB}" destId="{4E664E71-0ACD-470E-A9CE-05DA0E1D7F53}" srcOrd="0" destOrd="0" presId="urn:microsoft.com/office/officeart/2008/layout/LinedList"/>
    <dgm:cxn modelId="{9AA34828-0F9F-45D4-9420-F04B1F032EE4}" srcId="{AAA73EA0-B427-4FD1-997D-9BEAA62FD533}" destId="{80BE5A9D-4A54-4ECD-9A5C-2FB10CC9E104}" srcOrd="1" destOrd="0" parTransId="{79103247-E0C9-4BB5-B24A-BC62A153349A}" sibTransId="{83DA4438-DF9F-4D80-8E55-27CA25843440}"/>
    <dgm:cxn modelId="{C8947010-FAF7-494A-BC68-AB1360DF8BBF}" srcId="{AAA73EA0-B427-4FD1-997D-9BEAA62FD533}" destId="{5AE64A98-DFC5-4045-8877-8949803888B4}" srcOrd="3" destOrd="0" parTransId="{76E2FB3E-2068-4AEA-8B0C-3460F4BD633C}" sibTransId="{B16D55F8-5161-4173-A92C-73761CC8C825}"/>
    <dgm:cxn modelId="{C68A1C6E-A828-487D-AEC0-B632CF6C3A7D}" type="presOf" srcId="{80BE5A9D-4A54-4ECD-9A5C-2FB10CC9E104}" destId="{47959115-3383-4DD7-ADFB-0C3D3360F665}" srcOrd="0" destOrd="0" presId="urn:microsoft.com/office/officeart/2008/layout/LinedList"/>
    <dgm:cxn modelId="{476A34AD-A861-4B42-B875-93B73CF5227A}" type="presOf" srcId="{C88701D1-976B-4E54-B96B-38B500106709}" destId="{AD0B87E9-5431-441D-97B1-D7DA6431A072}" srcOrd="0" destOrd="0" presId="urn:microsoft.com/office/officeart/2008/layout/LinedList"/>
    <dgm:cxn modelId="{1FD2438E-FFAB-4C44-A2F7-4EB6673F64A0}" srcId="{AAA73EA0-B427-4FD1-997D-9BEAA62FD533}" destId="{2FC62CEE-825E-420D-82FB-AFF9BBFE5EAB}" srcOrd="2" destOrd="0" parTransId="{255317DA-9140-4395-B866-FA8C9C53FD20}" sibTransId="{8459A272-FA9F-4D9B-B008-18FBD594BA7D}"/>
    <dgm:cxn modelId="{6120C559-F865-4A54-BB58-F78BF231E5C3}" type="presOf" srcId="{5AE64A98-DFC5-4045-8877-8949803888B4}" destId="{3A2F3F8B-BBC9-4CED-A116-B969D8515EBC}" srcOrd="0" destOrd="0" presId="urn:microsoft.com/office/officeart/2008/layout/LinedList"/>
    <dgm:cxn modelId="{A9F3501E-0137-48F0-89F8-3918B86C06EE}" type="presParOf" srcId="{9F3D7AB5-B8B0-44C4-925C-0CA8F2662CDC}" destId="{CAA2711B-BD6F-4281-84A1-620520D69CCD}" srcOrd="0" destOrd="0" presId="urn:microsoft.com/office/officeart/2008/layout/LinedList"/>
    <dgm:cxn modelId="{28FDCA00-66AF-4A39-97ED-D9B89F01EA22}" type="presParOf" srcId="{9F3D7AB5-B8B0-44C4-925C-0CA8F2662CDC}" destId="{20EDF1DF-7037-481D-A18C-53B809FF7C5B}" srcOrd="1" destOrd="0" presId="urn:microsoft.com/office/officeart/2008/layout/LinedList"/>
    <dgm:cxn modelId="{B33DF45C-34DC-4070-B7BE-5A5B64C458E4}" type="presParOf" srcId="{20EDF1DF-7037-481D-A18C-53B809FF7C5B}" destId="{AD0B87E9-5431-441D-97B1-D7DA6431A072}" srcOrd="0" destOrd="0" presId="urn:microsoft.com/office/officeart/2008/layout/LinedList"/>
    <dgm:cxn modelId="{88D5CD90-0CC7-413A-8A34-ADF2485B35C7}" type="presParOf" srcId="{20EDF1DF-7037-481D-A18C-53B809FF7C5B}" destId="{47D34EA5-E86B-4B79-B551-73EDB9510ACF}" srcOrd="1" destOrd="0" presId="urn:microsoft.com/office/officeart/2008/layout/LinedList"/>
    <dgm:cxn modelId="{72C6353A-7009-4FBE-A02B-CC28E7C6B042}" type="presParOf" srcId="{9F3D7AB5-B8B0-44C4-925C-0CA8F2662CDC}" destId="{2666994B-3BF9-45DF-9B21-7AAD75EF4B3B}" srcOrd="2" destOrd="0" presId="urn:microsoft.com/office/officeart/2008/layout/LinedList"/>
    <dgm:cxn modelId="{4BD96046-820D-4EAC-8B9D-57D3D1B39CB6}" type="presParOf" srcId="{9F3D7AB5-B8B0-44C4-925C-0CA8F2662CDC}" destId="{E9696006-A189-4151-A7AD-8F93815C89FE}" srcOrd="3" destOrd="0" presId="urn:microsoft.com/office/officeart/2008/layout/LinedList"/>
    <dgm:cxn modelId="{D2CC5F2D-9BA7-493E-8FE5-F9E9DCF87A42}" type="presParOf" srcId="{E9696006-A189-4151-A7AD-8F93815C89FE}" destId="{47959115-3383-4DD7-ADFB-0C3D3360F665}" srcOrd="0" destOrd="0" presId="urn:microsoft.com/office/officeart/2008/layout/LinedList"/>
    <dgm:cxn modelId="{F242D215-9718-4CA3-BBCA-5197B7B86AEF}" type="presParOf" srcId="{E9696006-A189-4151-A7AD-8F93815C89FE}" destId="{C5B7F81E-79D2-4692-BF3A-B278AA50CD5D}" srcOrd="1" destOrd="0" presId="urn:microsoft.com/office/officeart/2008/layout/LinedList"/>
    <dgm:cxn modelId="{66366E97-8E0A-4436-91AE-0F8120B1AAB9}" type="presParOf" srcId="{9F3D7AB5-B8B0-44C4-925C-0CA8F2662CDC}" destId="{F47FFFAA-6B46-4E31-B705-1BA6A3002EDB}" srcOrd="4" destOrd="0" presId="urn:microsoft.com/office/officeart/2008/layout/LinedList"/>
    <dgm:cxn modelId="{6DA2DBD1-8FE4-407F-B8E3-33C1A3EA5F64}" type="presParOf" srcId="{9F3D7AB5-B8B0-44C4-925C-0CA8F2662CDC}" destId="{9BE93AB3-21B6-4A3A-B03B-927F13D9C119}" srcOrd="5" destOrd="0" presId="urn:microsoft.com/office/officeart/2008/layout/LinedList"/>
    <dgm:cxn modelId="{690FA162-67A0-4718-A5EE-75D799F9D3E4}" type="presParOf" srcId="{9BE93AB3-21B6-4A3A-B03B-927F13D9C119}" destId="{4E664E71-0ACD-470E-A9CE-05DA0E1D7F53}" srcOrd="0" destOrd="0" presId="urn:microsoft.com/office/officeart/2008/layout/LinedList"/>
    <dgm:cxn modelId="{A96A5B25-2F1C-444F-98D7-5385FFA7FE5B}" type="presParOf" srcId="{9BE93AB3-21B6-4A3A-B03B-927F13D9C119}" destId="{6268E088-0675-4F5A-885B-B60B44F73CC3}" srcOrd="1" destOrd="0" presId="urn:microsoft.com/office/officeart/2008/layout/LinedList"/>
    <dgm:cxn modelId="{A13AF4B1-89B8-4D18-9660-144ED8F8B868}" type="presParOf" srcId="{9F3D7AB5-B8B0-44C4-925C-0CA8F2662CDC}" destId="{6B912E29-1BFA-4EDA-941B-194760AF20B9}" srcOrd="6" destOrd="0" presId="urn:microsoft.com/office/officeart/2008/layout/LinedList"/>
    <dgm:cxn modelId="{53BF6758-81B8-4153-BC9B-F780171F90C1}" type="presParOf" srcId="{9F3D7AB5-B8B0-44C4-925C-0CA8F2662CDC}" destId="{72FB876D-E20A-49E7-9390-AF4EAFA17629}" srcOrd="7" destOrd="0" presId="urn:microsoft.com/office/officeart/2008/layout/LinedList"/>
    <dgm:cxn modelId="{EB348804-0DAB-472C-9A75-13134280DFF5}" type="presParOf" srcId="{72FB876D-E20A-49E7-9390-AF4EAFA17629}" destId="{3A2F3F8B-BBC9-4CED-A116-B969D8515EBC}" srcOrd="0" destOrd="0" presId="urn:microsoft.com/office/officeart/2008/layout/LinedList"/>
    <dgm:cxn modelId="{D7C25394-9585-4CFB-A9E8-C45715E524BB}" type="presParOf" srcId="{72FB876D-E20A-49E7-9390-AF4EAFA17629}" destId="{3C8B9C48-DF58-4E36-8347-B83C1AEB9D2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D7CAB9-7E4C-4AC1-BE6E-938696CEF794}" type="doc">
      <dgm:prSet loTypeId="urn:microsoft.com/office/officeart/2005/8/layout/matrix2" loCatId="matrix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id-ID"/>
        </a:p>
      </dgm:t>
    </dgm:pt>
    <dgm:pt modelId="{B57FF785-0C4E-4D6A-8C2D-BA9667066D32}">
      <dgm:prSet/>
      <dgm:spPr/>
      <dgm:t>
        <a:bodyPr/>
        <a:lstStyle/>
        <a:p>
          <a:pPr rtl="0"/>
          <a:r>
            <a:rPr lang="en-US" b="1" dirty="0" err="1" smtClean="0">
              <a:solidFill>
                <a:schemeClr val="tx1"/>
              </a:solidFill>
            </a:rPr>
            <a:t>Stres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adalah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reaksi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ganjil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dari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tubuh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terhadap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tekanan</a:t>
          </a:r>
          <a:r>
            <a:rPr lang="en-US" dirty="0" smtClean="0">
              <a:solidFill>
                <a:schemeClr val="tx1"/>
              </a:solidFill>
            </a:rPr>
            <a:t> yang </a:t>
          </a:r>
          <a:r>
            <a:rPr lang="en-US" dirty="0" err="1" smtClean="0">
              <a:solidFill>
                <a:schemeClr val="tx1"/>
              </a:solidFill>
            </a:rPr>
            <a:t>diberikan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padanya</a:t>
          </a:r>
          <a:r>
            <a:rPr lang="en-US" dirty="0" smtClean="0">
              <a:solidFill>
                <a:schemeClr val="tx1"/>
              </a:solidFill>
            </a:rPr>
            <a:t>. </a:t>
          </a:r>
          <a:endParaRPr lang="id-ID" dirty="0">
            <a:solidFill>
              <a:schemeClr val="tx1"/>
            </a:solidFill>
          </a:endParaRPr>
        </a:p>
      </dgm:t>
    </dgm:pt>
    <dgm:pt modelId="{D58F8014-1A2D-4376-B2FD-52EDB35F9D94}" type="parTrans" cxnId="{9DD75B69-C85C-4266-A2DA-8A62EBB6151D}">
      <dgm:prSet/>
      <dgm:spPr/>
      <dgm:t>
        <a:bodyPr/>
        <a:lstStyle/>
        <a:p>
          <a:endParaRPr lang="id-ID"/>
        </a:p>
      </dgm:t>
    </dgm:pt>
    <dgm:pt modelId="{91A9CA5E-5C81-4269-ADBC-B5E67882910A}" type="sibTrans" cxnId="{9DD75B69-C85C-4266-A2DA-8A62EBB6151D}">
      <dgm:prSet/>
      <dgm:spPr/>
      <dgm:t>
        <a:bodyPr/>
        <a:lstStyle/>
        <a:p>
          <a:endParaRPr lang="id-ID"/>
        </a:p>
      </dgm:t>
    </dgm:pt>
    <dgm:pt modelId="{AFBA7660-FF9B-49F7-A0BB-B2CC159C5357}">
      <dgm:prSet/>
      <dgm:spPr/>
      <dgm:t>
        <a:bodyPr/>
        <a:lstStyle/>
        <a:p>
          <a:pPr rtl="0"/>
          <a:r>
            <a:rPr lang="en-US" dirty="0" err="1" smtClean="0">
              <a:solidFill>
                <a:schemeClr val="tx1"/>
              </a:solidFill>
            </a:rPr>
            <a:t>Stres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mempengaruhi</a:t>
          </a:r>
          <a:r>
            <a:rPr lang="en-US" dirty="0" smtClean="0">
              <a:solidFill>
                <a:schemeClr val="tx1"/>
              </a:solidFill>
            </a:rPr>
            <a:t> orang-orang </a:t>
          </a:r>
          <a:r>
            <a:rPr lang="en-US" dirty="0" err="1" smtClean="0">
              <a:solidFill>
                <a:schemeClr val="tx1"/>
              </a:solidFill>
            </a:rPr>
            <a:t>dengan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cara</a:t>
          </a:r>
          <a:r>
            <a:rPr lang="en-US" dirty="0" smtClean="0">
              <a:solidFill>
                <a:schemeClr val="tx1"/>
              </a:solidFill>
            </a:rPr>
            <a:t> yang </a:t>
          </a:r>
          <a:r>
            <a:rPr lang="en-US" dirty="0" err="1" smtClean="0">
              <a:solidFill>
                <a:schemeClr val="tx1"/>
              </a:solidFill>
            </a:rPr>
            <a:t>berbeda-beda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dengan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demikian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merupakan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kondisi</a:t>
          </a:r>
          <a:r>
            <a:rPr lang="en-US" dirty="0" smtClean="0">
              <a:solidFill>
                <a:schemeClr val="tx1"/>
              </a:solidFill>
            </a:rPr>
            <a:t> yang </a:t>
          </a:r>
          <a:r>
            <a:rPr lang="en-US" dirty="0" err="1" smtClean="0">
              <a:solidFill>
                <a:schemeClr val="tx1"/>
              </a:solidFill>
            </a:rPr>
            <a:t>sangat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bergantung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pada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individu</a:t>
          </a:r>
          <a:r>
            <a:rPr lang="en-US" dirty="0" smtClean="0">
              <a:solidFill>
                <a:schemeClr val="tx1"/>
              </a:solidFill>
            </a:rPr>
            <a:t>. </a:t>
          </a:r>
          <a:endParaRPr lang="id-ID" dirty="0">
            <a:solidFill>
              <a:schemeClr val="tx1"/>
            </a:solidFill>
          </a:endParaRPr>
        </a:p>
      </dgm:t>
    </dgm:pt>
    <dgm:pt modelId="{E3FF9C07-72A9-4398-97A7-F0D28A72D0B2}" type="parTrans" cxnId="{BDF29E40-5206-49B9-9213-AB1F7E421088}">
      <dgm:prSet/>
      <dgm:spPr/>
      <dgm:t>
        <a:bodyPr/>
        <a:lstStyle/>
        <a:p>
          <a:endParaRPr lang="id-ID"/>
        </a:p>
      </dgm:t>
    </dgm:pt>
    <dgm:pt modelId="{B1B371C4-CA6E-4E3C-85F5-C968BC826911}" type="sibTrans" cxnId="{BDF29E40-5206-49B9-9213-AB1F7E421088}">
      <dgm:prSet/>
      <dgm:spPr/>
      <dgm:t>
        <a:bodyPr/>
        <a:lstStyle/>
        <a:p>
          <a:endParaRPr lang="id-ID"/>
        </a:p>
      </dgm:t>
    </dgm:pt>
    <dgm:pt modelId="{73D47D9F-6649-4FDB-98A8-D8CB96F1DD57}">
      <dgm:prSet/>
      <dgm:spPr/>
      <dgm:t>
        <a:bodyPr/>
        <a:lstStyle/>
        <a:p>
          <a:pPr rtl="0"/>
          <a:r>
            <a:rPr lang="en-US" dirty="0" err="1" smtClean="0">
              <a:solidFill>
                <a:schemeClr val="tx1"/>
              </a:solidFill>
            </a:rPr>
            <a:t>Peristiwa-peristiwa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tertentu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bisa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membuat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seseorang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mengalami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stres</a:t>
          </a:r>
          <a:r>
            <a:rPr lang="en-US" dirty="0" smtClean="0">
              <a:solidFill>
                <a:schemeClr val="tx1"/>
              </a:solidFill>
            </a:rPr>
            <a:t> yang </a:t>
          </a:r>
          <a:r>
            <a:rPr lang="en-US" dirty="0" err="1" smtClean="0">
              <a:solidFill>
                <a:schemeClr val="tx1"/>
              </a:solidFill>
            </a:rPr>
            <a:t>sangat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tinggi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tapi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tidak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bagi</a:t>
          </a:r>
          <a:r>
            <a:rPr lang="en-US" dirty="0" smtClean="0">
              <a:solidFill>
                <a:schemeClr val="tx1"/>
              </a:solidFill>
            </a:rPr>
            <a:t> orang yang lain. </a:t>
          </a:r>
          <a:endParaRPr lang="id-ID" dirty="0">
            <a:solidFill>
              <a:schemeClr val="tx1"/>
            </a:solidFill>
          </a:endParaRPr>
        </a:p>
      </dgm:t>
    </dgm:pt>
    <dgm:pt modelId="{73E3E68A-8D10-4658-98FD-98284ABADCE0}" type="parTrans" cxnId="{0369A9FF-23DC-4212-9A44-7933DAC3B915}">
      <dgm:prSet/>
      <dgm:spPr/>
      <dgm:t>
        <a:bodyPr/>
        <a:lstStyle/>
        <a:p>
          <a:endParaRPr lang="id-ID"/>
        </a:p>
      </dgm:t>
    </dgm:pt>
    <dgm:pt modelId="{58C0F6D8-17CB-429C-A666-F6A149A42892}" type="sibTrans" cxnId="{0369A9FF-23DC-4212-9A44-7933DAC3B915}">
      <dgm:prSet/>
      <dgm:spPr/>
      <dgm:t>
        <a:bodyPr/>
        <a:lstStyle/>
        <a:p>
          <a:endParaRPr lang="id-ID"/>
        </a:p>
      </dgm:t>
    </dgm:pt>
    <dgm:pt modelId="{6427360D-2281-4595-A9C6-286BDCCBDA21}">
      <dgm:prSet/>
      <dgm:spPr/>
      <dgm:t>
        <a:bodyPr/>
        <a:lstStyle/>
        <a:p>
          <a:pPr rtl="0"/>
          <a:r>
            <a:rPr lang="en-US" dirty="0" err="1" smtClean="0">
              <a:solidFill>
                <a:schemeClr val="tx1"/>
              </a:solidFill>
            </a:rPr>
            <a:t>Pengaruh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stres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tidaklah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selalu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negatif</a:t>
          </a:r>
          <a:r>
            <a:rPr lang="en-US" dirty="0" smtClean="0">
              <a:solidFill>
                <a:schemeClr val="tx1"/>
              </a:solidFill>
            </a:rPr>
            <a:t>. </a:t>
          </a:r>
          <a:r>
            <a:rPr lang="en-US" dirty="0" err="1" smtClean="0">
              <a:solidFill>
                <a:schemeClr val="tx1"/>
              </a:solidFill>
            </a:rPr>
            <a:t>Stres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ringan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dalam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kenyataannya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meningkatkan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produktivitas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bisa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sangat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membantu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dalam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mengembangkan</a:t>
          </a:r>
          <a:r>
            <a:rPr lang="en-US" dirty="0" smtClean="0">
              <a:solidFill>
                <a:schemeClr val="tx1"/>
              </a:solidFill>
            </a:rPr>
            <a:t> ide-ide </a:t>
          </a:r>
          <a:r>
            <a:rPr lang="en-US" dirty="0" err="1" smtClean="0">
              <a:solidFill>
                <a:schemeClr val="tx1"/>
              </a:solidFill>
            </a:rPr>
            <a:t>kreatif</a:t>
          </a:r>
          <a:r>
            <a:rPr lang="en-US" dirty="0" smtClean="0">
              <a:solidFill>
                <a:schemeClr val="tx1"/>
              </a:solidFill>
            </a:rPr>
            <a:t>.</a:t>
          </a:r>
          <a:endParaRPr lang="id-ID" dirty="0">
            <a:solidFill>
              <a:schemeClr val="tx1"/>
            </a:solidFill>
          </a:endParaRPr>
        </a:p>
      </dgm:t>
    </dgm:pt>
    <dgm:pt modelId="{6718822F-761B-48D0-8618-50E884FF021A}" type="parTrans" cxnId="{DB66ED8D-BAB9-4906-BF60-B62F8E2BB2A3}">
      <dgm:prSet/>
      <dgm:spPr/>
      <dgm:t>
        <a:bodyPr/>
        <a:lstStyle/>
        <a:p>
          <a:endParaRPr lang="id-ID"/>
        </a:p>
      </dgm:t>
    </dgm:pt>
    <dgm:pt modelId="{C60AC149-D317-4971-9371-7D88F66A9D78}" type="sibTrans" cxnId="{DB66ED8D-BAB9-4906-BF60-B62F8E2BB2A3}">
      <dgm:prSet/>
      <dgm:spPr/>
      <dgm:t>
        <a:bodyPr/>
        <a:lstStyle/>
        <a:p>
          <a:endParaRPr lang="id-ID"/>
        </a:p>
      </dgm:t>
    </dgm:pt>
    <dgm:pt modelId="{CAF93970-E126-4DC3-A0E1-9BD371EE87BE}">
      <dgm:prSet/>
      <dgm:spPr/>
      <dgm:t>
        <a:bodyPr/>
        <a:lstStyle/>
        <a:p>
          <a:pPr rtl="0"/>
          <a:endParaRPr lang="id-ID"/>
        </a:p>
      </dgm:t>
    </dgm:pt>
    <dgm:pt modelId="{FC6743D7-E3FF-457D-B080-EF6D3FD691F1}" type="parTrans" cxnId="{88A6772D-4947-4C9D-A6CB-CE3967F7197A}">
      <dgm:prSet/>
      <dgm:spPr/>
      <dgm:t>
        <a:bodyPr/>
        <a:lstStyle/>
        <a:p>
          <a:endParaRPr lang="id-ID"/>
        </a:p>
      </dgm:t>
    </dgm:pt>
    <dgm:pt modelId="{7E3ED475-A86F-413A-8204-0B2054884587}" type="sibTrans" cxnId="{88A6772D-4947-4C9D-A6CB-CE3967F7197A}">
      <dgm:prSet/>
      <dgm:spPr/>
      <dgm:t>
        <a:bodyPr/>
        <a:lstStyle/>
        <a:p>
          <a:endParaRPr lang="id-ID"/>
        </a:p>
      </dgm:t>
    </dgm:pt>
    <dgm:pt modelId="{39056501-04EC-4D58-A67E-6DFB320A63D0}" type="pres">
      <dgm:prSet presAssocID="{99D7CAB9-7E4C-4AC1-BE6E-938696CEF794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BBFD570E-821B-4972-B7E9-543C0BD3BAE2}" type="pres">
      <dgm:prSet presAssocID="{99D7CAB9-7E4C-4AC1-BE6E-938696CEF794}" presName="axisShape" presStyleLbl="bgShp" presStyleIdx="0" presStyleCnt="1"/>
      <dgm:spPr/>
    </dgm:pt>
    <dgm:pt modelId="{0E7533B8-BD32-49FA-9BFA-AD23A29B92E6}" type="pres">
      <dgm:prSet presAssocID="{99D7CAB9-7E4C-4AC1-BE6E-938696CEF794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E5F003C-2C6F-49FD-8CA7-8B2C1C36281F}" type="pres">
      <dgm:prSet presAssocID="{99D7CAB9-7E4C-4AC1-BE6E-938696CEF794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B4E88A6-AA2C-40EA-946C-540943BC49E6}" type="pres">
      <dgm:prSet presAssocID="{99D7CAB9-7E4C-4AC1-BE6E-938696CEF794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0585C66-8162-43A6-BE5F-94A5B47FD81E}" type="pres">
      <dgm:prSet presAssocID="{99D7CAB9-7E4C-4AC1-BE6E-938696CEF794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9DD75B69-C85C-4266-A2DA-8A62EBB6151D}" srcId="{99D7CAB9-7E4C-4AC1-BE6E-938696CEF794}" destId="{B57FF785-0C4E-4D6A-8C2D-BA9667066D32}" srcOrd="0" destOrd="0" parTransId="{D58F8014-1A2D-4376-B2FD-52EDB35F9D94}" sibTransId="{91A9CA5E-5C81-4269-ADBC-B5E67882910A}"/>
    <dgm:cxn modelId="{DB66ED8D-BAB9-4906-BF60-B62F8E2BB2A3}" srcId="{99D7CAB9-7E4C-4AC1-BE6E-938696CEF794}" destId="{6427360D-2281-4595-A9C6-286BDCCBDA21}" srcOrd="3" destOrd="0" parTransId="{6718822F-761B-48D0-8618-50E884FF021A}" sibTransId="{C60AC149-D317-4971-9371-7D88F66A9D78}"/>
    <dgm:cxn modelId="{D65159F0-E46E-41B7-9AB1-178586CD84AB}" type="presOf" srcId="{AFBA7660-FF9B-49F7-A0BB-B2CC159C5357}" destId="{3E5F003C-2C6F-49FD-8CA7-8B2C1C36281F}" srcOrd="0" destOrd="0" presId="urn:microsoft.com/office/officeart/2005/8/layout/matrix2"/>
    <dgm:cxn modelId="{0369A9FF-23DC-4212-9A44-7933DAC3B915}" srcId="{99D7CAB9-7E4C-4AC1-BE6E-938696CEF794}" destId="{73D47D9F-6649-4FDB-98A8-D8CB96F1DD57}" srcOrd="2" destOrd="0" parTransId="{73E3E68A-8D10-4658-98FD-98284ABADCE0}" sibTransId="{58C0F6D8-17CB-429C-A666-F6A149A42892}"/>
    <dgm:cxn modelId="{9D19C6C5-9B2D-41D1-8E39-2295EC674002}" type="presOf" srcId="{99D7CAB9-7E4C-4AC1-BE6E-938696CEF794}" destId="{39056501-04EC-4D58-A67E-6DFB320A63D0}" srcOrd="0" destOrd="0" presId="urn:microsoft.com/office/officeart/2005/8/layout/matrix2"/>
    <dgm:cxn modelId="{BDF29E40-5206-49B9-9213-AB1F7E421088}" srcId="{99D7CAB9-7E4C-4AC1-BE6E-938696CEF794}" destId="{AFBA7660-FF9B-49F7-A0BB-B2CC159C5357}" srcOrd="1" destOrd="0" parTransId="{E3FF9C07-72A9-4398-97A7-F0D28A72D0B2}" sibTransId="{B1B371C4-CA6E-4E3C-85F5-C968BC826911}"/>
    <dgm:cxn modelId="{88A6772D-4947-4C9D-A6CB-CE3967F7197A}" srcId="{99D7CAB9-7E4C-4AC1-BE6E-938696CEF794}" destId="{CAF93970-E126-4DC3-A0E1-9BD371EE87BE}" srcOrd="4" destOrd="0" parTransId="{FC6743D7-E3FF-457D-B080-EF6D3FD691F1}" sibTransId="{7E3ED475-A86F-413A-8204-0B2054884587}"/>
    <dgm:cxn modelId="{B7A7BC86-6543-4FC0-B624-6BC9574A9D4B}" type="presOf" srcId="{6427360D-2281-4595-A9C6-286BDCCBDA21}" destId="{D0585C66-8162-43A6-BE5F-94A5B47FD81E}" srcOrd="0" destOrd="0" presId="urn:microsoft.com/office/officeart/2005/8/layout/matrix2"/>
    <dgm:cxn modelId="{B941E34E-9FA2-41BD-B7AB-F90EAB7C288A}" type="presOf" srcId="{B57FF785-0C4E-4D6A-8C2D-BA9667066D32}" destId="{0E7533B8-BD32-49FA-9BFA-AD23A29B92E6}" srcOrd="0" destOrd="0" presId="urn:microsoft.com/office/officeart/2005/8/layout/matrix2"/>
    <dgm:cxn modelId="{A19F71E4-C6F0-409F-97C7-B4722B977F56}" type="presOf" srcId="{73D47D9F-6649-4FDB-98A8-D8CB96F1DD57}" destId="{3B4E88A6-AA2C-40EA-946C-540943BC49E6}" srcOrd="0" destOrd="0" presId="urn:microsoft.com/office/officeart/2005/8/layout/matrix2"/>
    <dgm:cxn modelId="{A344FFA1-5BA7-4C2F-AFA4-F66040C456AF}" type="presParOf" srcId="{39056501-04EC-4D58-A67E-6DFB320A63D0}" destId="{BBFD570E-821B-4972-B7E9-543C0BD3BAE2}" srcOrd="0" destOrd="0" presId="urn:microsoft.com/office/officeart/2005/8/layout/matrix2"/>
    <dgm:cxn modelId="{A14EFD89-DDF9-4232-B80C-F2EC4BDB5E65}" type="presParOf" srcId="{39056501-04EC-4D58-A67E-6DFB320A63D0}" destId="{0E7533B8-BD32-49FA-9BFA-AD23A29B92E6}" srcOrd="1" destOrd="0" presId="urn:microsoft.com/office/officeart/2005/8/layout/matrix2"/>
    <dgm:cxn modelId="{658173BF-7050-4F50-B104-86E2BCDF63C0}" type="presParOf" srcId="{39056501-04EC-4D58-A67E-6DFB320A63D0}" destId="{3E5F003C-2C6F-49FD-8CA7-8B2C1C36281F}" srcOrd="2" destOrd="0" presId="urn:microsoft.com/office/officeart/2005/8/layout/matrix2"/>
    <dgm:cxn modelId="{3A16BEBD-4859-48FA-A1F2-771BFFB50B54}" type="presParOf" srcId="{39056501-04EC-4D58-A67E-6DFB320A63D0}" destId="{3B4E88A6-AA2C-40EA-946C-540943BC49E6}" srcOrd="3" destOrd="0" presId="urn:microsoft.com/office/officeart/2005/8/layout/matrix2"/>
    <dgm:cxn modelId="{664EF607-19FF-4012-B977-DF703BD3814A}" type="presParOf" srcId="{39056501-04EC-4D58-A67E-6DFB320A63D0}" destId="{D0585C66-8162-43A6-BE5F-94A5B47FD81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A8756F-AD52-4FDB-AA06-001E5E46FBE9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id-ID"/>
        </a:p>
      </dgm:t>
    </dgm:pt>
    <dgm:pt modelId="{8160C5F3-AEC7-4464-B361-BCA275780BFC}">
      <dgm:prSet/>
      <dgm:spPr/>
      <dgm:t>
        <a:bodyPr/>
        <a:lstStyle/>
        <a:p>
          <a:pPr rtl="0"/>
          <a:r>
            <a:rPr lang="en-US" smtClean="0"/>
            <a:t>Meskipun setiap orang hidup dalam jumlah stres tertentu, jika stres tersebut cukup parah dan berlangsung cukup lama, stres itu bisa membahayakan. </a:t>
          </a:r>
          <a:endParaRPr lang="id-ID"/>
        </a:p>
      </dgm:t>
    </dgm:pt>
    <dgm:pt modelId="{657F8E68-A777-44B1-9508-A625FF74000E}" type="parTrans" cxnId="{8A0500F2-1DAD-42D8-A7C3-0844155A4427}">
      <dgm:prSet/>
      <dgm:spPr/>
      <dgm:t>
        <a:bodyPr/>
        <a:lstStyle/>
        <a:p>
          <a:endParaRPr lang="id-ID"/>
        </a:p>
      </dgm:t>
    </dgm:pt>
    <dgm:pt modelId="{D7034257-5F57-4F79-A42A-9264A74467D1}" type="sibTrans" cxnId="{8A0500F2-1DAD-42D8-A7C3-0844155A4427}">
      <dgm:prSet/>
      <dgm:spPr/>
      <dgm:t>
        <a:bodyPr/>
        <a:lstStyle/>
        <a:p>
          <a:endParaRPr lang="id-ID"/>
        </a:p>
      </dgm:t>
    </dgm:pt>
    <dgm:pt modelId="{78B64672-0A96-4D3D-BFC7-06A57D8123E7}">
      <dgm:prSet/>
      <dgm:spPr/>
      <dgm:t>
        <a:bodyPr/>
        <a:lstStyle/>
        <a:p>
          <a:pPr rtl="0"/>
          <a:r>
            <a:rPr lang="en-US" smtClean="0"/>
            <a:t>Stres bisa menyebabkan absensi berlebihan, penggunaan alkohol atau obat-obatan lainnya secara berlebihan, kinerja yang buruk, atau bahkan kesehatan yang begitu buruk. </a:t>
          </a:r>
          <a:endParaRPr lang="id-ID"/>
        </a:p>
      </dgm:t>
    </dgm:pt>
    <dgm:pt modelId="{10917A63-ACC9-4CE1-859D-3048C7B26D15}" type="parTrans" cxnId="{54B6DC69-A417-4833-A314-CEE6605EB8F3}">
      <dgm:prSet/>
      <dgm:spPr/>
      <dgm:t>
        <a:bodyPr/>
        <a:lstStyle/>
        <a:p>
          <a:endParaRPr lang="id-ID"/>
        </a:p>
      </dgm:t>
    </dgm:pt>
    <dgm:pt modelId="{9B7A7839-585D-4F4A-996E-0A303A453053}" type="sibTrans" cxnId="{54B6DC69-A417-4833-A314-CEE6605EB8F3}">
      <dgm:prSet/>
      <dgm:spPr/>
      <dgm:t>
        <a:bodyPr/>
        <a:lstStyle/>
        <a:p>
          <a:endParaRPr lang="id-ID"/>
        </a:p>
      </dgm:t>
    </dgm:pt>
    <dgm:pt modelId="{26C6B67F-8B57-43D2-ABF2-0422D01733D2}">
      <dgm:prSet/>
      <dgm:spPr/>
      <dgm:t>
        <a:bodyPr/>
        <a:lstStyle/>
        <a:p>
          <a:pPr rtl="0"/>
          <a:r>
            <a:rPr lang="en-US" smtClean="0"/>
            <a:t>Stres parah yang berkepanjangan berhubungan dengan penyakit-penyakit mematikan, seperti penyakit jantung, depresi, gangguan sistem kekebalan, alkoholisme, dan kecanduan obat; ditambah sakit kepala harian, nyeri punggung, makan berlebihan, dan penyakit-penyakit mengganggu lainnya yang dimunculkan tubuh sebagai reaksinya. </a:t>
          </a:r>
          <a:endParaRPr lang="id-ID"/>
        </a:p>
      </dgm:t>
    </dgm:pt>
    <dgm:pt modelId="{563C33BC-32EF-4731-88B2-69AB7036C359}" type="parTrans" cxnId="{4FC5FB78-2E5B-4DA5-8AB9-BB44A131B212}">
      <dgm:prSet/>
      <dgm:spPr/>
      <dgm:t>
        <a:bodyPr/>
        <a:lstStyle/>
        <a:p>
          <a:endParaRPr lang="id-ID"/>
        </a:p>
      </dgm:t>
    </dgm:pt>
    <dgm:pt modelId="{4C1FE15C-0566-467A-94E7-DBDAB3BFAAE9}" type="sibTrans" cxnId="{4FC5FB78-2E5B-4DA5-8AB9-BB44A131B212}">
      <dgm:prSet/>
      <dgm:spPr/>
      <dgm:t>
        <a:bodyPr/>
        <a:lstStyle/>
        <a:p>
          <a:endParaRPr lang="id-ID"/>
        </a:p>
      </dgm:t>
    </dgm:pt>
    <dgm:pt modelId="{7378AADD-55A7-494F-907F-5021B9395BDE}" type="pres">
      <dgm:prSet presAssocID="{D8A8756F-AD52-4FDB-AA06-001E5E46FBE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id-ID"/>
        </a:p>
      </dgm:t>
    </dgm:pt>
    <dgm:pt modelId="{9046286C-8296-4FA3-95CB-4E6C3B20D725}" type="pres">
      <dgm:prSet presAssocID="{8160C5F3-AEC7-4464-B361-BCA275780BFC}" presName="composite" presStyleCnt="0"/>
      <dgm:spPr/>
    </dgm:pt>
    <dgm:pt modelId="{C5A314AE-FD4B-4A3F-A6A3-A26C74B29C95}" type="pres">
      <dgm:prSet presAssocID="{8160C5F3-AEC7-4464-B361-BCA275780BFC}" presName="LShape" presStyleLbl="alignNode1" presStyleIdx="0" presStyleCnt="5"/>
      <dgm:spPr/>
    </dgm:pt>
    <dgm:pt modelId="{073D4DCC-1913-43D2-BC4D-B4C11BE3CE73}" type="pres">
      <dgm:prSet presAssocID="{8160C5F3-AEC7-4464-B361-BCA275780BFC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7E4019B-79D8-4339-A6C4-F17415739763}" type="pres">
      <dgm:prSet presAssocID="{8160C5F3-AEC7-4464-B361-BCA275780BFC}" presName="Triangle" presStyleLbl="alignNode1" presStyleIdx="1" presStyleCnt="5"/>
      <dgm:spPr/>
    </dgm:pt>
    <dgm:pt modelId="{DD62543A-4092-4DF7-87B2-8A12FC070FD4}" type="pres">
      <dgm:prSet presAssocID="{D7034257-5F57-4F79-A42A-9264A74467D1}" presName="sibTrans" presStyleCnt="0"/>
      <dgm:spPr/>
    </dgm:pt>
    <dgm:pt modelId="{CFFC8F0A-ED0F-46B8-9E9F-72CFDBC832A8}" type="pres">
      <dgm:prSet presAssocID="{D7034257-5F57-4F79-A42A-9264A74467D1}" presName="space" presStyleCnt="0"/>
      <dgm:spPr/>
    </dgm:pt>
    <dgm:pt modelId="{B1CBD879-3D82-4CE0-9DCA-8CFBAF916AB8}" type="pres">
      <dgm:prSet presAssocID="{78B64672-0A96-4D3D-BFC7-06A57D8123E7}" presName="composite" presStyleCnt="0"/>
      <dgm:spPr/>
    </dgm:pt>
    <dgm:pt modelId="{8DFA231C-2A58-47FA-B3D3-66493A5CCEC7}" type="pres">
      <dgm:prSet presAssocID="{78B64672-0A96-4D3D-BFC7-06A57D8123E7}" presName="LShape" presStyleLbl="alignNode1" presStyleIdx="2" presStyleCnt="5"/>
      <dgm:spPr/>
    </dgm:pt>
    <dgm:pt modelId="{1CB62687-3FD9-4DCD-8711-D03CBC15B92E}" type="pres">
      <dgm:prSet presAssocID="{78B64672-0A96-4D3D-BFC7-06A57D8123E7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BA84F8E-56C4-468B-9205-E7510B5AA3A0}" type="pres">
      <dgm:prSet presAssocID="{78B64672-0A96-4D3D-BFC7-06A57D8123E7}" presName="Triangle" presStyleLbl="alignNode1" presStyleIdx="3" presStyleCnt="5"/>
      <dgm:spPr/>
    </dgm:pt>
    <dgm:pt modelId="{EDA799A0-14CC-49AD-A5AE-F6E46F8AE7E5}" type="pres">
      <dgm:prSet presAssocID="{9B7A7839-585D-4F4A-996E-0A303A453053}" presName="sibTrans" presStyleCnt="0"/>
      <dgm:spPr/>
    </dgm:pt>
    <dgm:pt modelId="{041C0797-6235-41E1-99EE-21577D0641B2}" type="pres">
      <dgm:prSet presAssocID="{9B7A7839-585D-4F4A-996E-0A303A453053}" presName="space" presStyleCnt="0"/>
      <dgm:spPr/>
    </dgm:pt>
    <dgm:pt modelId="{9E4F6682-86CC-443F-BDAA-249EB5113438}" type="pres">
      <dgm:prSet presAssocID="{26C6B67F-8B57-43D2-ABF2-0422D01733D2}" presName="composite" presStyleCnt="0"/>
      <dgm:spPr/>
    </dgm:pt>
    <dgm:pt modelId="{51F5CF98-05CB-4CA3-B7F5-228EECCC60CC}" type="pres">
      <dgm:prSet presAssocID="{26C6B67F-8B57-43D2-ABF2-0422D01733D2}" presName="LShape" presStyleLbl="alignNode1" presStyleIdx="4" presStyleCnt="5"/>
      <dgm:spPr/>
    </dgm:pt>
    <dgm:pt modelId="{DA4CF828-CE2E-495D-A5D7-76A86A1B99C5}" type="pres">
      <dgm:prSet presAssocID="{26C6B67F-8B57-43D2-ABF2-0422D01733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24D5FE6-1B53-4C1F-A8BB-36F26139CB6D}" type="presOf" srcId="{8160C5F3-AEC7-4464-B361-BCA275780BFC}" destId="{073D4DCC-1913-43D2-BC4D-B4C11BE3CE73}" srcOrd="0" destOrd="0" presId="urn:microsoft.com/office/officeart/2009/3/layout/StepUpProcess"/>
    <dgm:cxn modelId="{8A0500F2-1DAD-42D8-A7C3-0844155A4427}" srcId="{D8A8756F-AD52-4FDB-AA06-001E5E46FBE9}" destId="{8160C5F3-AEC7-4464-B361-BCA275780BFC}" srcOrd="0" destOrd="0" parTransId="{657F8E68-A777-44B1-9508-A625FF74000E}" sibTransId="{D7034257-5F57-4F79-A42A-9264A74467D1}"/>
    <dgm:cxn modelId="{4FC5FB78-2E5B-4DA5-8AB9-BB44A131B212}" srcId="{D8A8756F-AD52-4FDB-AA06-001E5E46FBE9}" destId="{26C6B67F-8B57-43D2-ABF2-0422D01733D2}" srcOrd="2" destOrd="0" parTransId="{563C33BC-32EF-4731-88B2-69AB7036C359}" sibTransId="{4C1FE15C-0566-467A-94E7-DBDAB3BFAAE9}"/>
    <dgm:cxn modelId="{88720481-BC2A-4A10-B8CE-5973F68ED333}" type="presOf" srcId="{26C6B67F-8B57-43D2-ABF2-0422D01733D2}" destId="{DA4CF828-CE2E-495D-A5D7-76A86A1B99C5}" srcOrd="0" destOrd="0" presId="urn:microsoft.com/office/officeart/2009/3/layout/StepUpProcess"/>
    <dgm:cxn modelId="{54B6DC69-A417-4833-A314-CEE6605EB8F3}" srcId="{D8A8756F-AD52-4FDB-AA06-001E5E46FBE9}" destId="{78B64672-0A96-4D3D-BFC7-06A57D8123E7}" srcOrd="1" destOrd="0" parTransId="{10917A63-ACC9-4CE1-859D-3048C7B26D15}" sibTransId="{9B7A7839-585D-4F4A-996E-0A303A453053}"/>
    <dgm:cxn modelId="{E395B87C-645F-4C5A-A061-075A0F1C7C2E}" type="presOf" srcId="{D8A8756F-AD52-4FDB-AA06-001E5E46FBE9}" destId="{7378AADD-55A7-494F-907F-5021B9395BDE}" srcOrd="0" destOrd="0" presId="urn:microsoft.com/office/officeart/2009/3/layout/StepUpProcess"/>
    <dgm:cxn modelId="{73DF4F73-B42B-4A34-BA7B-8DF4ECA32950}" type="presOf" srcId="{78B64672-0A96-4D3D-BFC7-06A57D8123E7}" destId="{1CB62687-3FD9-4DCD-8711-D03CBC15B92E}" srcOrd="0" destOrd="0" presId="urn:microsoft.com/office/officeart/2009/3/layout/StepUpProcess"/>
    <dgm:cxn modelId="{A89185A3-76C1-42EB-8425-C1F6C0D28563}" type="presParOf" srcId="{7378AADD-55A7-494F-907F-5021B9395BDE}" destId="{9046286C-8296-4FA3-95CB-4E6C3B20D725}" srcOrd="0" destOrd="0" presId="urn:microsoft.com/office/officeart/2009/3/layout/StepUpProcess"/>
    <dgm:cxn modelId="{8DF339E6-6CDF-4ADF-A618-C39454E29386}" type="presParOf" srcId="{9046286C-8296-4FA3-95CB-4E6C3B20D725}" destId="{C5A314AE-FD4B-4A3F-A6A3-A26C74B29C95}" srcOrd="0" destOrd="0" presId="urn:microsoft.com/office/officeart/2009/3/layout/StepUpProcess"/>
    <dgm:cxn modelId="{B85B61DD-EFDB-4119-8D9A-4FF64BD2D4B4}" type="presParOf" srcId="{9046286C-8296-4FA3-95CB-4E6C3B20D725}" destId="{073D4DCC-1913-43D2-BC4D-B4C11BE3CE73}" srcOrd="1" destOrd="0" presId="urn:microsoft.com/office/officeart/2009/3/layout/StepUpProcess"/>
    <dgm:cxn modelId="{22B0E6F9-F21D-4BF3-9900-5D0E94864B9F}" type="presParOf" srcId="{9046286C-8296-4FA3-95CB-4E6C3B20D725}" destId="{C7E4019B-79D8-4339-A6C4-F17415739763}" srcOrd="2" destOrd="0" presId="urn:microsoft.com/office/officeart/2009/3/layout/StepUpProcess"/>
    <dgm:cxn modelId="{BC8F43D8-B33E-48BC-8710-B6ABF6B194EC}" type="presParOf" srcId="{7378AADD-55A7-494F-907F-5021B9395BDE}" destId="{DD62543A-4092-4DF7-87B2-8A12FC070FD4}" srcOrd="1" destOrd="0" presId="urn:microsoft.com/office/officeart/2009/3/layout/StepUpProcess"/>
    <dgm:cxn modelId="{B6BD5F5A-CD20-46DC-A187-BBFB2C3B55E7}" type="presParOf" srcId="{DD62543A-4092-4DF7-87B2-8A12FC070FD4}" destId="{CFFC8F0A-ED0F-46B8-9E9F-72CFDBC832A8}" srcOrd="0" destOrd="0" presId="urn:microsoft.com/office/officeart/2009/3/layout/StepUpProcess"/>
    <dgm:cxn modelId="{34250ED6-CC64-4C95-BF16-856967FE6FB4}" type="presParOf" srcId="{7378AADD-55A7-494F-907F-5021B9395BDE}" destId="{B1CBD879-3D82-4CE0-9DCA-8CFBAF916AB8}" srcOrd="2" destOrd="0" presId="urn:microsoft.com/office/officeart/2009/3/layout/StepUpProcess"/>
    <dgm:cxn modelId="{28453126-A9E0-4EEF-BA6A-7D7E79D51226}" type="presParOf" srcId="{B1CBD879-3D82-4CE0-9DCA-8CFBAF916AB8}" destId="{8DFA231C-2A58-47FA-B3D3-66493A5CCEC7}" srcOrd="0" destOrd="0" presId="urn:microsoft.com/office/officeart/2009/3/layout/StepUpProcess"/>
    <dgm:cxn modelId="{112357E1-C967-4BAE-BF47-4073FB43DCBA}" type="presParOf" srcId="{B1CBD879-3D82-4CE0-9DCA-8CFBAF916AB8}" destId="{1CB62687-3FD9-4DCD-8711-D03CBC15B92E}" srcOrd="1" destOrd="0" presId="urn:microsoft.com/office/officeart/2009/3/layout/StepUpProcess"/>
    <dgm:cxn modelId="{C410BC3E-047A-4EDA-97BF-1E5B42E7C4A8}" type="presParOf" srcId="{B1CBD879-3D82-4CE0-9DCA-8CFBAF916AB8}" destId="{1BA84F8E-56C4-468B-9205-E7510B5AA3A0}" srcOrd="2" destOrd="0" presId="urn:microsoft.com/office/officeart/2009/3/layout/StepUpProcess"/>
    <dgm:cxn modelId="{89B78805-56EF-4E82-9F3A-DA4FD10D7B13}" type="presParOf" srcId="{7378AADD-55A7-494F-907F-5021B9395BDE}" destId="{EDA799A0-14CC-49AD-A5AE-F6E46F8AE7E5}" srcOrd="3" destOrd="0" presId="urn:microsoft.com/office/officeart/2009/3/layout/StepUpProcess"/>
    <dgm:cxn modelId="{A1CF541D-0A4B-482F-AF71-C075722352A8}" type="presParOf" srcId="{EDA799A0-14CC-49AD-A5AE-F6E46F8AE7E5}" destId="{041C0797-6235-41E1-99EE-21577D0641B2}" srcOrd="0" destOrd="0" presId="urn:microsoft.com/office/officeart/2009/3/layout/StepUpProcess"/>
    <dgm:cxn modelId="{812C9068-8D7E-43F6-AB17-D15A9A6334C6}" type="presParOf" srcId="{7378AADD-55A7-494F-907F-5021B9395BDE}" destId="{9E4F6682-86CC-443F-BDAA-249EB5113438}" srcOrd="4" destOrd="0" presId="urn:microsoft.com/office/officeart/2009/3/layout/StepUpProcess"/>
    <dgm:cxn modelId="{41706248-5DD4-4D00-8F5B-5D9EA03E0884}" type="presParOf" srcId="{9E4F6682-86CC-443F-BDAA-249EB5113438}" destId="{51F5CF98-05CB-4CA3-B7F5-228EECCC60CC}" srcOrd="0" destOrd="0" presId="urn:microsoft.com/office/officeart/2009/3/layout/StepUpProcess"/>
    <dgm:cxn modelId="{C0A4F1AE-3655-4FFC-9CEF-6FBBC76C39BC}" type="presParOf" srcId="{9E4F6682-86CC-443F-BDAA-249EB5113438}" destId="{DA4CF828-CE2E-495D-A5D7-76A86A1B99C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8BE324B-509E-4695-AA6B-D1F264557F5F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id-ID"/>
        </a:p>
      </dgm:t>
    </dgm:pt>
    <dgm:pt modelId="{D06FC3C0-380B-489F-8363-C6034D17B8C0}">
      <dgm:prSet/>
      <dgm:spPr/>
      <dgm:t>
        <a:bodyPr/>
        <a:lstStyle/>
        <a:p>
          <a:pPr rtl="0"/>
          <a:r>
            <a:rPr lang="en-US" b="1" smtClean="0"/>
            <a:t>Faktor-Faktor Organisasional:</a:t>
          </a:r>
          <a:endParaRPr lang="id-ID"/>
        </a:p>
      </dgm:t>
    </dgm:pt>
    <dgm:pt modelId="{E2943300-3865-4491-9B04-657297CAE9A1}" type="parTrans" cxnId="{F2B7FA2F-786A-4FE8-A05C-328999AB07A8}">
      <dgm:prSet/>
      <dgm:spPr/>
      <dgm:t>
        <a:bodyPr/>
        <a:lstStyle/>
        <a:p>
          <a:endParaRPr lang="id-ID"/>
        </a:p>
      </dgm:t>
    </dgm:pt>
    <dgm:pt modelId="{3547BC4C-E692-4F12-9DFF-689612978874}" type="sibTrans" cxnId="{F2B7FA2F-786A-4FE8-A05C-328999AB07A8}">
      <dgm:prSet/>
      <dgm:spPr/>
      <dgm:t>
        <a:bodyPr/>
        <a:lstStyle/>
        <a:p>
          <a:endParaRPr lang="id-ID"/>
        </a:p>
      </dgm:t>
    </dgm:pt>
    <dgm:pt modelId="{058A144E-67F2-493D-B203-FFB8D63EB013}">
      <dgm:prSet/>
      <dgm:spPr/>
      <dgm:t>
        <a:bodyPr/>
        <a:lstStyle/>
        <a:p>
          <a:pPr rtl="0"/>
          <a:r>
            <a:rPr lang="en-US" b="1" smtClean="0"/>
            <a:t>Budaya Perusahaan</a:t>
          </a:r>
          <a:endParaRPr lang="id-ID"/>
        </a:p>
      </dgm:t>
    </dgm:pt>
    <dgm:pt modelId="{D9D0BCE5-B5FD-4EAF-9CB8-564ADB05060E}" type="parTrans" cxnId="{488EA023-C75F-4E6F-8CFF-14E5E7E83198}">
      <dgm:prSet/>
      <dgm:spPr/>
      <dgm:t>
        <a:bodyPr/>
        <a:lstStyle/>
        <a:p>
          <a:endParaRPr lang="id-ID"/>
        </a:p>
      </dgm:t>
    </dgm:pt>
    <dgm:pt modelId="{894E650F-1742-42BC-98C6-5402A03D52A4}" type="sibTrans" cxnId="{488EA023-C75F-4E6F-8CFF-14E5E7E83198}">
      <dgm:prSet/>
      <dgm:spPr/>
      <dgm:t>
        <a:bodyPr/>
        <a:lstStyle/>
        <a:p>
          <a:endParaRPr lang="id-ID"/>
        </a:p>
      </dgm:t>
    </dgm:pt>
    <dgm:pt modelId="{D6947531-AFDB-436A-8B66-6C235373DE90}">
      <dgm:prSet/>
      <dgm:spPr/>
      <dgm:t>
        <a:bodyPr/>
        <a:lstStyle/>
        <a:p>
          <a:pPr rtl="0"/>
          <a:r>
            <a:rPr lang="en-US" b="1" smtClean="0"/>
            <a:t>Pekerjaan Itu Sendiri</a:t>
          </a:r>
          <a:r>
            <a:rPr lang="en-US" smtClean="0"/>
            <a:t> </a:t>
          </a:r>
          <a:endParaRPr lang="id-ID"/>
        </a:p>
      </dgm:t>
    </dgm:pt>
    <dgm:pt modelId="{8BAC7CC3-A098-44C1-A148-B82D9C9D2983}" type="parTrans" cxnId="{D3640027-1629-4EE4-9FB7-3DD69508F80A}">
      <dgm:prSet/>
      <dgm:spPr/>
      <dgm:t>
        <a:bodyPr/>
        <a:lstStyle/>
        <a:p>
          <a:endParaRPr lang="id-ID"/>
        </a:p>
      </dgm:t>
    </dgm:pt>
    <dgm:pt modelId="{B9977741-6CE6-415F-AD11-FADE67E3F5F7}" type="sibTrans" cxnId="{D3640027-1629-4EE4-9FB7-3DD69508F80A}">
      <dgm:prSet/>
      <dgm:spPr/>
      <dgm:t>
        <a:bodyPr/>
        <a:lstStyle/>
        <a:p>
          <a:endParaRPr lang="id-ID"/>
        </a:p>
      </dgm:t>
    </dgm:pt>
    <dgm:pt modelId="{6F49EC7E-4834-483B-90DA-A0C373A39CD4}">
      <dgm:prSet/>
      <dgm:spPr/>
      <dgm:t>
        <a:bodyPr/>
        <a:lstStyle/>
        <a:p>
          <a:pPr rtl="0"/>
          <a:r>
            <a:rPr lang="en-US" b="1" smtClean="0"/>
            <a:t>Kondisi Kerja</a:t>
          </a:r>
          <a:r>
            <a:rPr lang="en-US" smtClean="0"/>
            <a:t> </a:t>
          </a:r>
          <a:endParaRPr lang="id-ID"/>
        </a:p>
      </dgm:t>
    </dgm:pt>
    <dgm:pt modelId="{FF99E6F1-365D-43B4-8C60-3C342C9B8338}" type="parTrans" cxnId="{95504955-4B2A-4412-914A-438D34519D70}">
      <dgm:prSet/>
      <dgm:spPr/>
      <dgm:t>
        <a:bodyPr/>
        <a:lstStyle/>
        <a:p>
          <a:endParaRPr lang="id-ID"/>
        </a:p>
      </dgm:t>
    </dgm:pt>
    <dgm:pt modelId="{C525ECE2-45D3-4D10-8401-A337E6009C0B}" type="sibTrans" cxnId="{95504955-4B2A-4412-914A-438D34519D70}">
      <dgm:prSet/>
      <dgm:spPr/>
      <dgm:t>
        <a:bodyPr/>
        <a:lstStyle/>
        <a:p>
          <a:endParaRPr lang="id-ID"/>
        </a:p>
      </dgm:t>
    </dgm:pt>
    <dgm:pt modelId="{5162BDD9-5E19-46A9-A477-72BB8D9B08DF}">
      <dgm:prSet/>
      <dgm:spPr/>
      <dgm:t>
        <a:bodyPr/>
        <a:lstStyle/>
        <a:p>
          <a:pPr rtl="0"/>
          <a:r>
            <a:rPr lang="en-US" b="1" smtClean="0"/>
            <a:t>Faktor-Faktor Pribadi:</a:t>
          </a:r>
          <a:endParaRPr lang="id-ID"/>
        </a:p>
      </dgm:t>
    </dgm:pt>
    <dgm:pt modelId="{0D7BC97F-8A88-450A-B982-D486F2F64100}" type="parTrans" cxnId="{D261AE8A-B106-4B66-8E94-E665AB15724D}">
      <dgm:prSet/>
      <dgm:spPr/>
      <dgm:t>
        <a:bodyPr/>
        <a:lstStyle/>
        <a:p>
          <a:endParaRPr lang="id-ID"/>
        </a:p>
      </dgm:t>
    </dgm:pt>
    <dgm:pt modelId="{018B3476-1A94-4041-B7F9-4FFA7DF650F4}" type="sibTrans" cxnId="{D261AE8A-B106-4B66-8E94-E665AB15724D}">
      <dgm:prSet/>
      <dgm:spPr/>
      <dgm:t>
        <a:bodyPr/>
        <a:lstStyle/>
        <a:p>
          <a:endParaRPr lang="id-ID"/>
        </a:p>
      </dgm:t>
    </dgm:pt>
    <dgm:pt modelId="{B1A84294-7614-46A4-A7D5-3D4B610D9219}">
      <dgm:prSet/>
      <dgm:spPr/>
      <dgm:t>
        <a:bodyPr/>
        <a:lstStyle/>
        <a:p>
          <a:pPr rtl="0"/>
          <a:r>
            <a:rPr lang="en-US" b="1" smtClean="0"/>
            <a:t>Keluarga</a:t>
          </a:r>
          <a:endParaRPr lang="id-ID"/>
        </a:p>
      </dgm:t>
    </dgm:pt>
    <dgm:pt modelId="{AFB4556E-9B3D-48AB-BF2B-D706DB97439F}" type="parTrans" cxnId="{EDC00816-5414-4EF7-A288-DCBE225CCC42}">
      <dgm:prSet/>
      <dgm:spPr/>
      <dgm:t>
        <a:bodyPr/>
        <a:lstStyle/>
        <a:p>
          <a:endParaRPr lang="id-ID"/>
        </a:p>
      </dgm:t>
    </dgm:pt>
    <dgm:pt modelId="{8213D692-8EF8-45AC-9C57-F5651B1F9A50}" type="sibTrans" cxnId="{EDC00816-5414-4EF7-A288-DCBE225CCC42}">
      <dgm:prSet/>
      <dgm:spPr/>
      <dgm:t>
        <a:bodyPr/>
        <a:lstStyle/>
        <a:p>
          <a:endParaRPr lang="id-ID"/>
        </a:p>
      </dgm:t>
    </dgm:pt>
    <dgm:pt modelId="{D01076DA-0F44-4E72-9DC5-93324DDE0473}">
      <dgm:prSet/>
      <dgm:spPr/>
      <dgm:t>
        <a:bodyPr/>
        <a:lstStyle/>
        <a:p>
          <a:pPr rtl="0"/>
          <a:r>
            <a:rPr lang="en-US" b="1" smtClean="0"/>
            <a:t>Masalah Finansial</a:t>
          </a:r>
          <a:endParaRPr lang="id-ID"/>
        </a:p>
      </dgm:t>
    </dgm:pt>
    <dgm:pt modelId="{21DF36E2-CED2-48D0-AED8-4FD10156D859}" type="parTrans" cxnId="{BA67403A-D437-4A46-84E2-A6211DEC1305}">
      <dgm:prSet/>
      <dgm:spPr/>
      <dgm:t>
        <a:bodyPr/>
        <a:lstStyle/>
        <a:p>
          <a:endParaRPr lang="id-ID"/>
        </a:p>
      </dgm:t>
    </dgm:pt>
    <dgm:pt modelId="{652DC57E-34B7-41BA-8AE5-820F302C7CF3}" type="sibTrans" cxnId="{BA67403A-D437-4A46-84E2-A6211DEC1305}">
      <dgm:prSet/>
      <dgm:spPr/>
      <dgm:t>
        <a:bodyPr/>
        <a:lstStyle/>
        <a:p>
          <a:endParaRPr lang="id-ID"/>
        </a:p>
      </dgm:t>
    </dgm:pt>
    <dgm:pt modelId="{9CF95B7E-3B86-40BB-9C95-4851D34FF3D7}">
      <dgm:prSet/>
      <dgm:spPr/>
      <dgm:t>
        <a:bodyPr/>
        <a:lstStyle/>
        <a:p>
          <a:pPr rtl="0"/>
          <a:r>
            <a:rPr lang="en-US" b="1" smtClean="0"/>
            <a:t>Lingkungan Umum</a:t>
          </a:r>
          <a:endParaRPr lang="id-ID"/>
        </a:p>
      </dgm:t>
    </dgm:pt>
    <dgm:pt modelId="{0F1DB9E1-5273-4F4A-AA6F-93B17F7FF8F6}" type="parTrans" cxnId="{41324C15-79EB-4457-9FE3-64B3F4320B34}">
      <dgm:prSet/>
      <dgm:spPr/>
      <dgm:t>
        <a:bodyPr/>
        <a:lstStyle/>
        <a:p>
          <a:endParaRPr lang="id-ID"/>
        </a:p>
      </dgm:t>
    </dgm:pt>
    <dgm:pt modelId="{DB32418F-8934-42D6-9E93-F8C841FC52A1}" type="sibTrans" cxnId="{41324C15-79EB-4457-9FE3-64B3F4320B34}">
      <dgm:prSet/>
      <dgm:spPr/>
      <dgm:t>
        <a:bodyPr/>
        <a:lstStyle/>
        <a:p>
          <a:endParaRPr lang="id-ID"/>
        </a:p>
      </dgm:t>
    </dgm:pt>
    <dgm:pt modelId="{462ECF4B-1AF7-4E88-ACD9-24E781B02564}" type="pres">
      <dgm:prSet presAssocID="{F8BE324B-509E-4695-AA6B-D1F264557F5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2A6F7FCC-C000-4F7D-9D3D-8DFC4C22CB4D}" type="pres">
      <dgm:prSet presAssocID="{D06FC3C0-380B-489F-8363-C6034D17B8C0}" presName="parentLin" presStyleCnt="0"/>
      <dgm:spPr/>
    </dgm:pt>
    <dgm:pt modelId="{10462593-C2A2-46BD-8B59-3F051545288E}" type="pres">
      <dgm:prSet presAssocID="{D06FC3C0-380B-489F-8363-C6034D17B8C0}" presName="parentLeftMargin" presStyleLbl="node1" presStyleIdx="0" presStyleCnt="3"/>
      <dgm:spPr/>
      <dgm:t>
        <a:bodyPr/>
        <a:lstStyle/>
        <a:p>
          <a:endParaRPr lang="id-ID"/>
        </a:p>
      </dgm:t>
    </dgm:pt>
    <dgm:pt modelId="{C7717D36-F1A2-4C63-8B51-E109C56B40FB}" type="pres">
      <dgm:prSet presAssocID="{D06FC3C0-380B-489F-8363-C6034D17B8C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3BFEA52-023C-4514-89D4-9236BA93C81F}" type="pres">
      <dgm:prSet presAssocID="{D06FC3C0-380B-489F-8363-C6034D17B8C0}" presName="negativeSpace" presStyleCnt="0"/>
      <dgm:spPr/>
    </dgm:pt>
    <dgm:pt modelId="{F29A75D4-36B5-4513-9E8A-5FEE90678D4A}" type="pres">
      <dgm:prSet presAssocID="{D06FC3C0-380B-489F-8363-C6034D17B8C0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9955C9F-3474-47AA-AA28-6827A25C5D07}" type="pres">
      <dgm:prSet presAssocID="{3547BC4C-E692-4F12-9DFF-689612978874}" presName="spaceBetweenRectangles" presStyleCnt="0"/>
      <dgm:spPr/>
    </dgm:pt>
    <dgm:pt modelId="{C28A89C4-A490-4EC5-98EA-07DBBF646C40}" type="pres">
      <dgm:prSet presAssocID="{5162BDD9-5E19-46A9-A477-72BB8D9B08DF}" presName="parentLin" presStyleCnt="0"/>
      <dgm:spPr/>
    </dgm:pt>
    <dgm:pt modelId="{5FEA925C-70F2-4D0B-B5C8-E42F4EB6C8AC}" type="pres">
      <dgm:prSet presAssocID="{5162BDD9-5E19-46A9-A477-72BB8D9B08DF}" presName="parentLeftMargin" presStyleLbl="node1" presStyleIdx="0" presStyleCnt="3"/>
      <dgm:spPr/>
      <dgm:t>
        <a:bodyPr/>
        <a:lstStyle/>
        <a:p>
          <a:endParaRPr lang="id-ID"/>
        </a:p>
      </dgm:t>
    </dgm:pt>
    <dgm:pt modelId="{DE62DF26-B396-44DE-BCC3-67AEB394A7EF}" type="pres">
      <dgm:prSet presAssocID="{5162BDD9-5E19-46A9-A477-72BB8D9B08D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533B3F4-019E-4E09-ABC4-8521C7720EA1}" type="pres">
      <dgm:prSet presAssocID="{5162BDD9-5E19-46A9-A477-72BB8D9B08DF}" presName="negativeSpace" presStyleCnt="0"/>
      <dgm:spPr/>
    </dgm:pt>
    <dgm:pt modelId="{7FF8D101-A0C1-4186-BBB6-347EADDA8851}" type="pres">
      <dgm:prSet presAssocID="{5162BDD9-5E19-46A9-A477-72BB8D9B08D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E6AB00D-235A-4E58-AA96-8A0A17D62BF0}" type="pres">
      <dgm:prSet presAssocID="{018B3476-1A94-4041-B7F9-4FFA7DF650F4}" presName="spaceBetweenRectangles" presStyleCnt="0"/>
      <dgm:spPr/>
    </dgm:pt>
    <dgm:pt modelId="{4B41BD79-BA76-43FE-A099-2449CDEC0F52}" type="pres">
      <dgm:prSet presAssocID="{9CF95B7E-3B86-40BB-9C95-4851D34FF3D7}" presName="parentLin" presStyleCnt="0"/>
      <dgm:spPr/>
    </dgm:pt>
    <dgm:pt modelId="{D0F3C803-1682-49FA-816E-CA5D68A9EC59}" type="pres">
      <dgm:prSet presAssocID="{9CF95B7E-3B86-40BB-9C95-4851D34FF3D7}" presName="parentLeftMargin" presStyleLbl="node1" presStyleIdx="1" presStyleCnt="3"/>
      <dgm:spPr/>
      <dgm:t>
        <a:bodyPr/>
        <a:lstStyle/>
        <a:p>
          <a:endParaRPr lang="id-ID"/>
        </a:p>
      </dgm:t>
    </dgm:pt>
    <dgm:pt modelId="{8F5B7831-D27E-4CF9-AE05-80BD884FA96C}" type="pres">
      <dgm:prSet presAssocID="{9CF95B7E-3B86-40BB-9C95-4851D34FF3D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8D55AE6-24A0-47F5-8967-9DA79BEC3916}" type="pres">
      <dgm:prSet presAssocID="{9CF95B7E-3B86-40BB-9C95-4851D34FF3D7}" presName="negativeSpace" presStyleCnt="0"/>
      <dgm:spPr/>
    </dgm:pt>
    <dgm:pt modelId="{2EECA7F8-1948-4F74-AE01-3D263A16DD91}" type="pres">
      <dgm:prSet presAssocID="{9CF95B7E-3B86-40BB-9C95-4851D34FF3D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88EA023-C75F-4E6F-8CFF-14E5E7E83198}" srcId="{D06FC3C0-380B-489F-8363-C6034D17B8C0}" destId="{058A144E-67F2-493D-B203-FFB8D63EB013}" srcOrd="0" destOrd="0" parTransId="{D9D0BCE5-B5FD-4EAF-9CB8-564ADB05060E}" sibTransId="{894E650F-1742-42BC-98C6-5402A03D52A4}"/>
    <dgm:cxn modelId="{D3640027-1629-4EE4-9FB7-3DD69508F80A}" srcId="{D06FC3C0-380B-489F-8363-C6034D17B8C0}" destId="{D6947531-AFDB-436A-8B66-6C235373DE90}" srcOrd="1" destOrd="0" parTransId="{8BAC7CC3-A098-44C1-A148-B82D9C9D2983}" sibTransId="{B9977741-6CE6-415F-AD11-FADE67E3F5F7}"/>
    <dgm:cxn modelId="{F2B7FA2F-786A-4FE8-A05C-328999AB07A8}" srcId="{F8BE324B-509E-4695-AA6B-D1F264557F5F}" destId="{D06FC3C0-380B-489F-8363-C6034D17B8C0}" srcOrd="0" destOrd="0" parTransId="{E2943300-3865-4491-9B04-657297CAE9A1}" sibTransId="{3547BC4C-E692-4F12-9DFF-689612978874}"/>
    <dgm:cxn modelId="{7E66F8D3-7D9A-4D28-9850-A9E3183D14B2}" type="presOf" srcId="{9CF95B7E-3B86-40BB-9C95-4851D34FF3D7}" destId="{D0F3C803-1682-49FA-816E-CA5D68A9EC59}" srcOrd="0" destOrd="0" presId="urn:microsoft.com/office/officeart/2005/8/layout/list1"/>
    <dgm:cxn modelId="{661B30B2-BC1D-4BC1-91EC-A4341B046C75}" type="presOf" srcId="{D06FC3C0-380B-489F-8363-C6034D17B8C0}" destId="{10462593-C2A2-46BD-8B59-3F051545288E}" srcOrd="0" destOrd="0" presId="urn:microsoft.com/office/officeart/2005/8/layout/list1"/>
    <dgm:cxn modelId="{19620844-9B1C-48A0-8039-4D89EE0A3287}" type="presOf" srcId="{5162BDD9-5E19-46A9-A477-72BB8D9B08DF}" destId="{5FEA925C-70F2-4D0B-B5C8-E42F4EB6C8AC}" srcOrd="0" destOrd="0" presId="urn:microsoft.com/office/officeart/2005/8/layout/list1"/>
    <dgm:cxn modelId="{721541F2-8088-4A83-8FF5-BC5DD2A56DC8}" type="presOf" srcId="{058A144E-67F2-493D-B203-FFB8D63EB013}" destId="{F29A75D4-36B5-4513-9E8A-5FEE90678D4A}" srcOrd="0" destOrd="0" presId="urn:microsoft.com/office/officeart/2005/8/layout/list1"/>
    <dgm:cxn modelId="{A963CEC5-6C8D-442B-B9C7-FC1C79889ABD}" type="presOf" srcId="{B1A84294-7614-46A4-A7D5-3D4B610D9219}" destId="{7FF8D101-A0C1-4186-BBB6-347EADDA8851}" srcOrd="0" destOrd="0" presId="urn:microsoft.com/office/officeart/2005/8/layout/list1"/>
    <dgm:cxn modelId="{41324C15-79EB-4457-9FE3-64B3F4320B34}" srcId="{F8BE324B-509E-4695-AA6B-D1F264557F5F}" destId="{9CF95B7E-3B86-40BB-9C95-4851D34FF3D7}" srcOrd="2" destOrd="0" parTransId="{0F1DB9E1-5273-4F4A-AA6F-93B17F7FF8F6}" sibTransId="{DB32418F-8934-42D6-9E93-F8C841FC52A1}"/>
    <dgm:cxn modelId="{EDC00816-5414-4EF7-A288-DCBE225CCC42}" srcId="{5162BDD9-5E19-46A9-A477-72BB8D9B08DF}" destId="{B1A84294-7614-46A4-A7D5-3D4B610D9219}" srcOrd="0" destOrd="0" parTransId="{AFB4556E-9B3D-48AB-BF2B-D706DB97439F}" sibTransId="{8213D692-8EF8-45AC-9C57-F5651B1F9A50}"/>
    <dgm:cxn modelId="{D261AE8A-B106-4B66-8E94-E665AB15724D}" srcId="{F8BE324B-509E-4695-AA6B-D1F264557F5F}" destId="{5162BDD9-5E19-46A9-A477-72BB8D9B08DF}" srcOrd="1" destOrd="0" parTransId="{0D7BC97F-8A88-450A-B982-D486F2F64100}" sibTransId="{018B3476-1A94-4041-B7F9-4FFA7DF650F4}"/>
    <dgm:cxn modelId="{0E1EA834-096B-48CD-8FAC-A2736A316E7D}" type="presOf" srcId="{D06FC3C0-380B-489F-8363-C6034D17B8C0}" destId="{C7717D36-F1A2-4C63-8B51-E109C56B40FB}" srcOrd="1" destOrd="0" presId="urn:microsoft.com/office/officeart/2005/8/layout/list1"/>
    <dgm:cxn modelId="{BB16778B-DC68-4974-B090-6A0A774D2D03}" type="presOf" srcId="{D01076DA-0F44-4E72-9DC5-93324DDE0473}" destId="{7FF8D101-A0C1-4186-BBB6-347EADDA8851}" srcOrd="0" destOrd="1" presId="urn:microsoft.com/office/officeart/2005/8/layout/list1"/>
    <dgm:cxn modelId="{95504955-4B2A-4412-914A-438D34519D70}" srcId="{D06FC3C0-380B-489F-8363-C6034D17B8C0}" destId="{6F49EC7E-4834-483B-90DA-A0C373A39CD4}" srcOrd="2" destOrd="0" parTransId="{FF99E6F1-365D-43B4-8C60-3C342C9B8338}" sibTransId="{C525ECE2-45D3-4D10-8401-A337E6009C0B}"/>
    <dgm:cxn modelId="{2B0FAB8C-FFA7-4F51-AFC2-B54F721C5A6C}" type="presOf" srcId="{D6947531-AFDB-436A-8B66-6C235373DE90}" destId="{F29A75D4-36B5-4513-9E8A-5FEE90678D4A}" srcOrd="0" destOrd="1" presId="urn:microsoft.com/office/officeart/2005/8/layout/list1"/>
    <dgm:cxn modelId="{DE563FA0-E984-45BE-BA53-E8E455FD75EA}" type="presOf" srcId="{9CF95B7E-3B86-40BB-9C95-4851D34FF3D7}" destId="{8F5B7831-D27E-4CF9-AE05-80BD884FA96C}" srcOrd="1" destOrd="0" presId="urn:microsoft.com/office/officeart/2005/8/layout/list1"/>
    <dgm:cxn modelId="{3990D182-C3E2-4B48-9BFC-6CC366A0FD88}" type="presOf" srcId="{F8BE324B-509E-4695-AA6B-D1F264557F5F}" destId="{462ECF4B-1AF7-4E88-ACD9-24E781B02564}" srcOrd="0" destOrd="0" presId="urn:microsoft.com/office/officeart/2005/8/layout/list1"/>
    <dgm:cxn modelId="{BA67403A-D437-4A46-84E2-A6211DEC1305}" srcId="{5162BDD9-5E19-46A9-A477-72BB8D9B08DF}" destId="{D01076DA-0F44-4E72-9DC5-93324DDE0473}" srcOrd="1" destOrd="0" parTransId="{21DF36E2-CED2-48D0-AED8-4FD10156D859}" sibTransId="{652DC57E-34B7-41BA-8AE5-820F302C7CF3}"/>
    <dgm:cxn modelId="{AD2046C5-B01E-4A18-B8A9-FA62472CE7E6}" type="presOf" srcId="{6F49EC7E-4834-483B-90DA-A0C373A39CD4}" destId="{F29A75D4-36B5-4513-9E8A-5FEE90678D4A}" srcOrd="0" destOrd="2" presId="urn:microsoft.com/office/officeart/2005/8/layout/list1"/>
    <dgm:cxn modelId="{B2E6AFBD-EBB4-448B-896B-D0BE7A9576E9}" type="presOf" srcId="{5162BDD9-5E19-46A9-A477-72BB8D9B08DF}" destId="{DE62DF26-B396-44DE-BCC3-67AEB394A7EF}" srcOrd="1" destOrd="0" presId="urn:microsoft.com/office/officeart/2005/8/layout/list1"/>
    <dgm:cxn modelId="{7A77B8AF-DCE7-47D2-8F3B-2D1C5AB6A5F4}" type="presParOf" srcId="{462ECF4B-1AF7-4E88-ACD9-24E781B02564}" destId="{2A6F7FCC-C000-4F7D-9D3D-8DFC4C22CB4D}" srcOrd="0" destOrd="0" presId="urn:microsoft.com/office/officeart/2005/8/layout/list1"/>
    <dgm:cxn modelId="{D85AD54F-F5C2-4566-B7F5-637159F82786}" type="presParOf" srcId="{2A6F7FCC-C000-4F7D-9D3D-8DFC4C22CB4D}" destId="{10462593-C2A2-46BD-8B59-3F051545288E}" srcOrd="0" destOrd="0" presId="urn:microsoft.com/office/officeart/2005/8/layout/list1"/>
    <dgm:cxn modelId="{5B9381D1-5779-40B0-9435-C97DAE678F03}" type="presParOf" srcId="{2A6F7FCC-C000-4F7D-9D3D-8DFC4C22CB4D}" destId="{C7717D36-F1A2-4C63-8B51-E109C56B40FB}" srcOrd="1" destOrd="0" presId="urn:microsoft.com/office/officeart/2005/8/layout/list1"/>
    <dgm:cxn modelId="{87983D7D-7890-4E7E-BFF6-1FE4F5447E06}" type="presParOf" srcId="{462ECF4B-1AF7-4E88-ACD9-24E781B02564}" destId="{F3BFEA52-023C-4514-89D4-9236BA93C81F}" srcOrd="1" destOrd="0" presId="urn:microsoft.com/office/officeart/2005/8/layout/list1"/>
    <dgm:cxn modelId="{85649868-5115-466D-8E1D-459818067A17}" type="presParOf" srcId="{462ECF4B-1AF7-4E88-ACD9-24E781B02564}" destId="{F29A75D4-36B5-4513-9E8A-5FEE90678D4A}" srcOrd="2" destOrd="0" presId="urn:microsoft.com/office/officeart/2005/8/layout/list1"/>
    <dgm:cxn modelId="{DD9741C2-4A26-4526-A323-A85958212653}" type="presParOf" srcId="{462ECF4B-1AF7-4E88-ACD9-24E781B02564}" destId="{F9955C9F-3474-47AA-AA28-6827A25C5D07}" srcOrd="3" destOrd="0" presId="urn:microsoft.com/office/officeart/2005/8/layout/list1"/>
    <dgm:cxn modelId="{F98C8D94-549F-4711-BB3E-3A2613E7105A}" type="presParOf" srcId="{462ECF4B-1AF7-4E88-ACD9-24E781B02564}" destId="{C28A89C4-A490-4EC5-98EA-07DBBF646C40}" srcOrd="4" destOrd="0" presId="urn:microsoft.com/office/officeart/2005/8/layout/list1"/>
    <dgm:cxn modelId="{6BF81323-EAA4-4826-9207-85F7D13B2982}" type="presParOf" srcId="{C28A89C4-A490-4EC5-98EA-07DBBF646C40}" destId="{5FEA925C-70F2-4D0B-B5C8-E42F4EB6C8AC}" srcOrd="0" destOrd="0" presId="urn:microsoft.com/office/officeart/2005/8/layout/list1"/>
    <dgm:cxn modelId="{44803BC4-01F9-4108-9053-5B1F3FC22972}" type="presParOf" srcId="{C28A89C4-A490-4EC5-98EA-07DBBF646C40}" destId="{DE62DF26-B396-44DE-BCC3-67AEB394A7EF}" srcOrd="1" destOrd="0" presId="urn:microsoft.com/office/officeart/2005/8/layout/list1"/>
    <dgm:cxn modelId="{CC24BCB7-8B5E-477F-A660-9F1331D87DCD}" type="presParOf" srcId="{462ECF4B-1AF7-4E88-ACD9-24E781B02564}" destId="{4533B3F4-019E-4E09-ABC4-8521C7720EA1}" srcOrd="5" destOrd="0" presId="urn:microsoft.com/office/officeart/2005/8/layout/list1"/>
    <dgm:cxn modelId="{AD57781A-1A25-4ECA-A77C-B332784278FF}" type="presParOf" srcId="{462ECF4B-1AF7-4E88-ACD9-24E781B02564}" destId="{7FF8D101-A0C1-4186-BBB6-347EADDA8851}" srcOrd="6" destOrd="0" presId="urn:microsoft.com/office/officeart/2005/8/layout/list1"/>
    <dgm:cxn modelId="{2CC1C22B-6891-4300-A2D1-389FE65E964A}" type="presParOf" srcId="{462ECF4B-1AF7-4E88-ACD9-24E781B02564}" destId="{DE6AB00D-235A-4E58-AA96-8A0A17D62BF0}" srcOrd="7" destOrd="0" presId="urn:microsoft.com/office/officeart/2005/8/layout/list1"/>
    <dgm:cxn modelId="{CCE7E91A-7999-4C48-81E2-577BBFE1F63A}" type="presParOf" srcId="{462ECF4B-1AF7-4E88-ACD9-24E781B02564}" destId="{4B41BD79-BA76-43FE-A099-2449CDEC0F52}" srcOrd="8" destOrd="0" presId="urn:microsoft.com/office/officeart/2005/8/layout/list1"/>
    <dgm:cxn modelId="{BC1CF340-E53A-4F15-BB1E-CA0EFCADF99F}" type="presParOf" srcId="{4B41BD79-BA76-43FE-A099-2449CDEC0F52}" destId="{D0F3C803-1682-49FA-816E-CA5D68A9EC59}" srcOrd="0" destOrd="0" presId="urn:microsoft.com/office/officeart/2005/8/layout/list1"/>
    <dgm:cxn modelId="{DDC8340F-54C8-4CD0-9D3E-B7DA593D79EA}" type="presParOf" srcId="{4B41BD79-BA76-43FE-A099-2449CDEC0F52}" destId="{8F5B7831-D27E-4CF9-AE05-80BD884FA96C}" srcOrd="1" destOrd="0" presId="urn:microsoft.com/office/officeart/2005/8/layout/list1"/>
    <dgm:cxn modelId="{3DA3E64A-FE3F-4468-8532-96A3A5D7B3AE}" type="presParOf" srcId="{462ECF4B-1AF7-4E88-ACD9-24E781B02564}" destId="{38D55AE6-24A0-47F5-8967-9DA79BEC3916}" srcOrd="9" destOrd="0" presId="urn:microsoft.com/office/officeart/2005/8/layout/list1"/>
    <dgm:cxn modelId="{5BFD230C-5CDE-4C1E-B741-9D8BAB8BE324}" type="presParOf" srcId="{462ECF4B-1AF7-4E88-ACD9-24E781B02564}" destId="{2EECA7F8-1948-4F74-AE01-3D263A16DD9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C9EACFD-CCBE-465A-9770-C151CB78F066}" type="doc">
      <dgm:prSet loTypeId="urn:microsoft.com/office/officeart/2005/8/layout/hList7" loCatId="relationship" qsTypeId="urn:microsoft.com/office/officeart/2005/8/quickstyle/3d1" qsCatId="3D" csTypeId="urn:microsoft.com/office/officeart/2005/8/colors/colorful1" csCatId="colorful"/>
      <dgm:spPr/>
      <dgm:t>
        <a:bodyPr/>
        <a:lstStyle/>
        <a:p>
          <a:endParaRPr lang="id-ID"/>
        </a:p>
      </dgm:t>
    </dgm:pt>
    <dgm:pt modelId="{0B669C9E-AA5E-47F4-B907-AE92A3A07436}">
      <dgm:prSet/>
      <dgm:spPr/>
      <dgm:t>
        <a:bodyPr/>
        <a:lstStyle/>
        <a:p>
          <a:pPr rtl="0"/>
          <a:r>
            <a:rPr lang="en-US" b="1" smtClean="0"/>
            <a:t>Olah raga</a:t>
          </a:r>
          <a:endParaRPr lang="id-ID"/>
        </a:p>
      </dgm:t>
    </dgm:pt>
    <dgm:pt modelId="{3333EC19-1C68-4C3E-9F03-402818922A71}" type="parTrans" cxnId="{D8BB96A2-C433-42AE-9454-164F0E122940}">
      <dgm:prSet/>
      <dgm:spPr/>
      <dgm:t>
        <a:bodyPr/>
        <a:lstStyle/>
        <a:p>
          <a:endParaRPr lang="id-ID"/>
        </a:p>
      </dgm:t>
    </dgm:pt>
    <dgm:pt modelId="{F91B5AA6-E018-418C-A97A-77D7FC4BD12B}" type="sibTrans" cxnId="{D8BB96A2-C433-42AE-9454-164F0E122940}">
      <dgm:prSet/>
      <dgm:spPr/>
      <dgm:t>
        <a:bodyPr/>
        <a:lstStyle/>
        <a:p>
          <a:endParaRPr lang="id-ID"/>
        </a:p>
      </dgm:t>
    </dgm:pt>
    <dgm:pt modelId="{663697DC-128A-4954-A8C7-11323D499E5F}">
      <dgm:prSet/>
      <dgm:spPr/>
      <dgm:t>
        <a:bodyPr/>
        <a:lstStyle/>
        <a:p>
          <a:pPr rtl="0"/>
          <a:r>
            <a:rPr lang="en-US" b="1" smtClean="0"/>
            <a:t>Mengikuti kebiasaan diet yang sehat</a:t>
          </a:r>
          <a:endParaRPr lang="id-ID"/>
        </a:p>
      </dgm:t>
    </dgm:pt>
    <dgm:pt modelId="{D607DDEC-656D-4F7F-B229-E30A47B002DE}" type="parTrans" cxnId="{7D185CAC-47DA-47AF-BB5B-21114F86DD50}">
      <dgm:prSet/>
      <dgm:spPr/>
      <dgm:t>
        <a:bodyPr/>
        <a:lstStyle/>
        <a:p>
          <a:endParaRPr lang="id-ID"/>
        </a:p>
      </dgm:t>
    </dgm:pt>
    <dgm:pt modelId="{33917875-A9DA-414C-A530-D1C8EFAE3537}" type="sibTrans" cxnId="{7D185CAC-47DA-47AF-BB5B-21114F86DD50}">
      <dgm:prSet/>
      <dgm:spPr/>
      <dgm:t>
        <a:bodyPr/>
        <a:lstStyle/>
        <a:p>
          <a:endParaRPr lang="id-ID"/>
        </a:p>
      </dgm:t>
    </dgm:pt>
    <dgm:pt modelId="{8BEA9F21-FBCD-4FE2-BB4B-3A4958CE678E}">
      <dgm:prSet/>
      <dgm:spPr/>
      <dgm:t>
        <a:bodyPr/>
        <a:lstStyle/>
        <a:p>
          <a:pPr rtl="0"/>
          <a:r>
            <a:rPr lang="en-US" b="1" dirty="0" err="1" smtClean="0"/>
            <a:t>Tahu</a:t>
          </a:r>
          <a:r>
            <a:rPr lang="en-US" b="1" dirty="0" smtClean="0"/>
            <a:t> </a:t>
          </a:r>
          <a:r>
            <a:rPr lang="en-US" b="1" dirty="0" err="1" smtClean="0"/>
            <a:t>kapan</a:t>
          </a:r>
          <a:r>
            <a:rPr lang="en-US" b="1" dirty="0" smtClean="0"/>
            <a:t> </a:t>
          </a:r>
          <a:r>
            <a:rPr lang="en-US" b="1" dirty="0" err="1" smtClean="0"/>
            <a:t>berhenti</a:t>
          </a:r>
          <a:r>
            <a:rPr lang="en-US" b="1" dirty="0" smtClean="0"/>
            <a:t> </a:t>
          </a:r>
          <a:r>
            <a:rPr lang="en-US" b="1" dirty="0" err="1" smtClean="0"/>
            <a:t>sejenak</a:t>
          </a:r>
          <a:r>
            <a:rPr lang="en-US" dirty="0" smtClean="0"/>
            <a:t> </a:t>
          </a:r>
          <a:r>
            <a:rPr lang="en-US" b="1" dirty="0" smtClean="0"/>
            <a:t>(</a:t>
          </a:r>
          <a:r>
            <a:rPr lang="en-US" b="1" dirty="0" err="1" smtClean="0"/>
            <a:t>Relaksasi</a:t>
          </a:r>
          <a:r>
            <a:rPr lang="en-US" b="1" dirty="0" smtClean="0"/>
            <a:t>)</a:t>
          </a:r>
          <a:r>
            <a:rPr lang="en-US" dirty="0" smtClean="0"/>
            <a:t> </a:t>
          </a:r>
          <a:endParaRPr lang="id-ID" dirty="0"/>
        </a:p>
      </dgm:t>
    </dgm:pt>
    <dgm:pt modelId="{52B4C0BE-AC5F-4D38-AF3F-2E0B2379E27D}" type="parTrans" cxnId="{D3AE69CB-E64D-4760-88D2-F0945B3E530D}">
      <dgm:prSet/>
      <dgm:spPr/>
      <dgm:t>
        <a:bodyPr/>
        <a:lstStyle/>
        <a:p>
          <a:endParaRPr lang="id-ID"/>
        </a:p>
      </dgm:t>
    </dgm:pt>
    <dgm:pt modelId="{7683D9DB-D3D8-4275-A11D-36A53A8F37A7}" type="sibTrans" cxnId="{D3AE69CB-E64D-4760-88D2-F0945B3E530D}">
      <dgm:prSet/>
      <dgm:spPr/>
      <dgm:t>
        <a:bodyPr/>
        <a:lstStyle/>
        <a:p>
          <a:endParaRPr lang="id-ID"/>
        </a:p>
      </dgm:t>
    </dgm:pt>
    <dgm:pt modelId="{D2A826FA-F661-44AF-AA4D-DF49A6298BD2}">
      <dgm:prSet/>
      <dgm:spPr/>
      <dgm:t>
        <a:bodyPr/>
        <a:lstStyle/>
        <a:p>
          <a:pPr rtl="0"/>
          <a:r>
            <a:rPr lang="en-US" b="1" smtClean="0"/>
            <a:t>Menempatkan situasi yang penuh stres dalam perspektif yang berbeda</a:t>
          </a:r>
          <a:endParaRPr lang="id-ID"/>
        </a:p>
      </dgm:t>
    </dgm:pt>
    <dgm:pt modelId="{3B2DC8C7-66D9-4384-A1A4-1496C843CE9A}" type="parTrans" cxnId="{D03BC647-AFB3-4482-BBD2-015AA86B8DC4}">
      <dgm:prSet/>
      <dgm:spPr/>
      <dgm:t>
        <a:bodyPr/>
        <a:lstStyle/>
        <a:p>
          <a:endParaRPr lang="id-ID"/>
        </a:p>
      </dgm:t>
    </dgm:pt>
    <dgm:pt modelId="{D2464F00-003A-4577-BB77-D092FDFFE836}" type="sibTrans" cxnId="{D03BC647-AFB3-4482-BBD2-015AA86B8DC4}">
      <dgm:prSet/>
      <dgm:spPr/>
      <dgm:t>
        <a:bodyPr/>
        <a:lstStyle/>
        <a:p>
          <a:endParaRPr lang="id-ID"/>
        </a:p>
      </dgm:t>
    </dgm:pt>
    <dgm:pt modelId="{1B5A7AF3-09AF-48E4-BF40-7D83122C4635}">
      <dgm:prSet/>
      <dgm:spPr/>
      <dgm:t>
        <a:bodyPr/>
        <a:lstStyle/>
        <a:p>
          <a:pPr rtl="0"/>
          <a:r>
            <a:rPr lang="en-US" b="1" smtClean="0"/>
            <a:t>Menemukan seseorang yang mau mendengar</a:t>
          </a:r>
          <a:endParaRPr lang="id-ID"/>
        </a:p>
      </dgm:t>
    </dgm:pt>
    <dgm:pt modelId="{087C62C5-27AB-4915-91D9-362CF5924E2E}" type="parTrans" cxnId="{3CB1CC87-61A5-4A87-805B-E2797E68DA6A}">
      <dgm:prSet/>
      <dgm:spPr/>
      <dgm:t>
        <a:bodyPr/>
        <a:lstStyle/>
        <a:p>
          <a:endParaRPr lang="id-ID"/>
        </a:p>
      </dgm:t>
    </dgm:pt>
    <dgm:pt modelId="{A7A179B7-DD22-4A13-8AF3-0E5132960204}" type="sibTrans" cxnId="{3CB1CC87-61A5-4A87-805B-E2797E68DA6A}">
      <dgm:prSet/>
      <dgm:spPr/>
      <dgm:t>
        <a:bodyPr/>
        <a:lstStyle/>
        <a:p>
          <a:endParaRPr lang="id-ID"/>
        </a:p>
      </dgm:t>
    </dgm:pt>
    <dgm:pt modelId="{0913080E-F6F0-47E8-8CB3-DB1EBF9AEE99}">
      <dgm:prSet/>
      <dgm:spPr/>
      <dgm:t>
        <a:bodyPr/>
        <a:lstStyle/>
        <a:p>
          <a:pPr rtl="0"/>
          <a:r>
            <a:rPr lang="en-US" b="1" smtClean="0"/>
            <a:t>Membangun keteraturan dalam hidup</a:t>
          </a:r>
          <a:endParaRPr lang="id-ID"/>
        </a:p>
      </dgm:t>
    </dgm:pt>
    <dgm:pt modelId="{B4EBAFD7-7403-461E-A877-1F435F949C71}" type="parTrans" cxnId="{610C4253-94BD-46BA-A616-C61A0F7A246A}">
      <dgm:prSet/>
      <dgm:spPr/>
      <dgm:t>
        <a:bodyPr/>
        <a:lstStyle/>
        <a:p>
          <a:endParaRPr lang="id-ID"/>
        </a:p>
      </dgm:t>
    </dgm:pt>
    <dgm:pt modelId="{D7B828C1-133A-479B-B3B2-2BE5D32661AF}" type="sibTrans" cxnId="{610C4253-94BD-46BA-A616-C61A0F7A246A}">
      <dgm:prSet/>
      <dgm:spPr/>
      <dgm:t>
        <a:bodyPr/>
        <a:lstStyle/>
        <a:p>
          <a:endParaRPr lang="id-ID"/>
        </a:p>
      </dgm:t>
    </dgm:pt>
    <dgm:pt modelId="{515DAC99-A7DD-4F28-ADC7-2C01C8CEA740}">
      <dgm:prSet/>
      <dgm:spPr/>
      <dgm:t>
        <a:bodyPr/>
        <a:lstStyle/>
        <a:p>
          <a:pPr rtl="0"/>
          <a:r>
            <a:rPr lang="en-US" b="1" smtClean="0"/>
            <a:t>Kenali keterbatasan diri</a:t>
          </a:r>
          <a:endParaRPr lang="id-ID"/>
        </a:p>
      </dgm:t>
    </dgm:pt>
    <dgm:pt modelId="{1DAAEDE9-E7B7-4B72-BB37-FFF6228777F3}" type="parTrans" cxnId="{026284DB-C84F-484E-BEB8-114B30BA2C77}">
      <dgm:prSet/>
      <dgm:spPr/>
      <dgm:t>
        <a:bodyPr/>
        <a:lstStyle/>
        <a:p>
          <a:endParaRPr lang="id-ID"/>
        </a:p>
      </dgm:t>
    </dgm:pt>
    <dgm:pt modelId="{0D0AAEB9-D182-4F31-9700-16FCA5FBA0B3}" type="sibTrans" cxnId="{026284DB-C84F-484E-BEB8-114B30BA2C77}">
      <dgm:prSet/>
      <dgm:spPr/>
      <dgm:t>
        <a:bodyPr/>
        <a:lstStyle/>
        <a:p>
          <a:endParaRPr lang="id-ID"/>
        </a:p>
      </dgm:t>
    </dgm:pt>
    <dgm:pt modelId="{313532D8-031C-4C23-9EC2-3751759C51AF}" type="pres">
      <dgm:prSet presAssocID="{8C9EACFD-CCBE-465A-9770-C151CB78F06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92AB1834-F449-42F9-9E90-E0FAB0BDCCB4}" type="pres">
      <dgm:prSet presAssocID="{8C9EACFD-CCBE-465A-9770-C151CB78F066}" presName="fgShape" presStyleLbl="fgShp" presStyleIdx="0" presStyleCnt="1"/>
      <dgm:spPr/>
    </dgm:pt>
    <dgm:pt modelId="{35DDDAB3-4764-441E-AD29-CA879AE1870A}" type="pres">
      <dgm:prSet presAssocID="{8C9EACFD-CCBE-465A-9770-C151CB78F066}" presName="linComp" presStyleCnt="0"/>
      <dgm:spPr/>
    </dgm:pt>
    <dgm:pt modelId="{839C355F-F463-45A1-A2DA-3C95271CEE90}" type="pres">
      <dgm:prSet presAssocID="{0B669C9E-AA5E-47F4-B907-AE92A3A07436}" presName="compNode" presStyleCnt="0"/>
      <dgm:spPr/>
    </dgm:pt>
    <dgm:pt modelId="{A6E2A639-2357-4DF9-8FD1-E4DE895AC1B6}" type="pres">
      <dgm:prSet presAssocID="{0B669C9E-AA5E-47F4-B907-AE92A3A07436}" presName="bkgdShape" presStyleLbl="node1" presStyleIdx="0" presStyleCnt="7"/>
      <dgm:spPr/>
      <dgm:t>
        <a:bodyPr/>
        <a:lstStyle/>
        <a:p>
          <a:endParaRPr lang="id-ID"/>
        </a:p>
      </dgm:t>
    </dgm:pt>
    <dgm:pt modelId="{1B20F290-5454-4EF6-8828-696812966C42}" type="pres">
      <dgm:prSet presAssocID="{0B669C9E-AA5E-47F4-B907-AE92A3A07436}" presName="nodeTx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307A13A-AF01-442A-B8C9-AE686D201FD4}" type="pres">
      <dgm:prSet presAssocID="{0B669C9E-AA5E-47F4-B907-AE92A3A07436}" presName="invisiNode" presStyleLbl="node1" presStyleIdx="0" presStyleCnt="7"/>
      <dgm:spPr/>
    </dgm:pt>
    <dgm:pt modelId="{260251EA-DE68-49EE-82BE-B2117C064273}" type="pres">
      <dgm:prSet presAssocID="{0B669C9E-AA5E-47F4-B907-AE92A3A07436}" presName="imagNode" presStyleLbl="fgImgPlace1" presStyleIdx="0" presStyleCnt="7"/>
      <dgm:spPr/>
    </dgm:pt>
    <dgm:pt modelId="{1E90A29C-02A2-4141-B9BD-B62523FF1A77}" type="pres">
      <dgm:prSet presAssocID="{F91B5AA6-E018-418C-A97A-77D7FC4BD12B}" presName="sibTrans" presStyleLbl="sibTrans2D1" presStyleIdx="0" presStyleCnt="0"/>
      <dgm:spPr/>
      <dgm:t>
        <a:bodyPr/>
        <a:lstStyle/>
        <a:p>
          <a:endParaRPr lang="id-ID"/>
        </a:p>
      </dgm:t>
    </dgm:pt>
    <dgm:pt modelId="{FA007661-FEB7-4F38-8EBF-A559A4681488}" type="pres">
      <dgm:prSet presAssocID="{663697DC-128A-4954-A8C7-11323D499E5F}" presName="compNode" presStyleCnt="0"/>
      <dgm:spPr/>
    </dgm:pt>
    <dgm:pt modelId="{462122E1-39F6-4D0C-8C7B-3F5DC3A73375}" type="pres">
      <dgm:prSet presAssocID="{663697DC-128A-4954-A8C7-11323D499E5F}" presName="bkgdShape" presStyleLbl="node1" presStyleIdx="1" presStyleCnt="7"/>
      <dgm:spPr/>
      <dgm:t>
        <a:bodyPr/>
        <a:lstStyle/>
        <a:p>
          <a:endParaRPr lang="id-ID"/>
        </a:p>
      </dgm:t>
    </dgm:pt>
    <dgm:pt modelId="{D06CD6BD-E8B3-40E2-B3C5-18DB1773C2EA}" type="pres">
      <dgm:prSet presAssocID="{663697DC-128A-4954-A8C7-11323D499E5F}" presName="nodeTx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122923C-1695-446D-901D-C6F2A8C9CF31}" type="pres">
      <dgm:prSet presAssocID="{663697DC-128A-4954-A8C7-11323D499E5F}" presName="invisiNode" presStyleLbl="node1" presStyleIdx="1" presStyleCnt="7"/>
      <dgm:spPr/>
    </dgm:pt>
    <dgm:pt modelId="{1D61072D-F89A-465B-8E5F-7CC6459B7E1A}" type="pres">
      <dgm:prSet presAssocID="{663697DC-128A-4954-A8C7-11323D499E5F}" presName="imagNode" presStyleLbl="fgImgPlace1" presStyleIdx="1" presStyleCnt="7"/>
      <dgm:spPr/>
    </dgm:pt>
    <dgm:pt modelId="{6F266EDD-3A00-4A33-8B50-BEBF80E118E0}" type="pres">
      <dgm:prSet presAssocID="{33917875-A9DA-414C-A530-D1C8EFAE3537}" presName="sibTrans" presStyleLbl="sibTrans2D1" presStyleIdx="0" presStyleCnt="0"/>
      <dgm:spPr/>
      <dgm:t>
        <a:bodyPr/>
        <a:lstStyle/>
        <a:p>
          <a:endParaRPr lang="id-ID"/>
        </a:p>
      </dgm:t>
    </dgm:pt>
    <dgm:pt modelId="{15BC3506-DA79-4156-AF34-6D44A2278916}" type="pres">
      <dgm:prSet presAssocID="{8BEA9F21-FBCD-4FE2-BB4B-3A4958CE678E}" presName="compNode" presStyleCnt="0"/>
      <dgm:spPr/>
    </dgm:pt>
    <dgm:pt modelId="{88798BFD-36AB-4CEF-BD18-7E2084C61A1E}" type="pres">
      <dgm:prSet presAssocID="{8BEA9F21-FBCD-4FE2-BB4B-3A4958CE678E}" presName="bkgdShape" presStyleLbl="node1" presStyleIdx="2" presStyleCnt="7"/>
      <dgm:spPr/>
      <dgm:t>
        <a:bodyPr/>
        <a:lstStyle/>
        <a:p>
          <a:endParaRPr lang="id-ID"/>
        </a:p>
      </dgm:t>
    </dgm:pt>
    <dgm:pt modelId="{DA09C72C-A1F3-465F-BF3E-EF6032EED134}" type="pres">
      <dgm:prSet presAssocID="{8BEA9F21-FBCD-4FE2-BB4B-3A4958CE678E}" presName="nodeTx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F2FEAF1-B070-47C3-BF2B-5DEDB8C9BD91}" type="pres">
      <dgm:prSet presAssocID="{8BEA9F21-FBCD-4FE2-BB4B-3A4958CE678E}" presName="invisiNode" presStyleLbl="node1" presStyleIdx="2" presStyleCnt="7"/>
      <dgm:spPr/>
    </dgm:pt>
    <dgm:pt modelId="{BC5E0D39-6B08-4136-B2E4-27A1930FAA2A}" type="pres">
      <dgm:prSet presAssocID="{8BEA9F21-FBCD-4FE2-BB4B-3A4958CE678E}" presName="imagNode" presStyleLbl="fgImgPlace1" presStyleIdx="2" presStyleCnt="7"/>
      <dgm:spPr/>
    </dgm:pt>
    <dgm:pt modelId="{8CF2BCD6-07BD-4165-A0A2-85192E0B4BB2}" type="pres">
      <dgm:prSet presAssocID="{7683D9DB-D3D8-4275-A11D-36A53A8F37A7}" presName="sibTrans" presStyleLbl="sibTrans2D1" presStyleIdx="0" presStyleCnt="0"/>
      <dgm:spPr/>
      <dgm:t>
        <a:bodyPr/>
        <a:lstStyle/>
        <a:p>
          <a:endParaRPr lang="id-ID"/>
        </a:p>
      </dgm:t>
    </dgm:pt>
    <dgm:pt modelId="{969EC03E-F168-423C-B8B9-79FDF06797A1}" type="pres">
      <dgm:prSet presAssocID="{D2A826FA-F661-44AF-AA4D-DF49A6298BD2}" presName="compNode" presStyleCnt="0"/>
      <dgm:spPr/>
    </dgm:pt>
    <dgm:pt modelId="{598E077C-2FCC-40CD-A8D6-9E3D32D3BA8A}" type="pres">
      <dgm:prSet presAssocID="{D2A826FA-F661-44AF-AA4D-DF49A6298BD2}" presName="bkgdShape" presStyleLbl="node1" presStyleIdx="3" presStyleCnt="7"/>
      <dgm:spPr/>
      <dgm:t>
        <a:bodyPr/>
        <a:lstStyle/>
        <a:p>
          <a:endParaRPr lang="id-ID"/>
        </a:p>
      </dgm:t>
    </dgm:pt>
    <dgm:pt modelId="{271FCA83-483B-4155-95CB-8A8083139B4E}" type="pres">
      <dgm:prSet presAssocID="{D2A826FA-F661-44AF-AA4D-DF49A6298BD2}" presName="nodeTx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D8428DF-0BD4-4371-8830-616453EF4600}" type="pres">
      <dgm:prSet presAssocID="{D2A826FA-F661-44AF-AA4D-DF49A6298BD2}" presName="invisiNode" presStyleLbl="node1" presStyleIdx="3" presStyleCnt="7"/>
      <dgm:spPr/>
    </dgm:pt>
    <dgm:pt modelId="{04B8BD41-3307-458D-A021-9BDDBC15BBD9}" type="pres">
      <dgm:prSet presAssocID="{D2A826FA-F661-44AF-AA4D-DF49A6298BD2}" presName="imagNode" presStyleLbl="fgImgPlace1" presStyleIdx="3" presStyleCnt="7"/>
      <dgm:spPr/>
    </dgm:pt>
    <dgm:pt modelId="{643C681C-54A2-4DA1-B278-9B27FBAF409B}" type="pres">
      <dgm:prSet presAssocID="{D2464F00-003A-4577-BB77-D092FDFFE836}" presName="sibTrans" presStyleLbl="sibTrans2D1" presStyleIdx="0" presStyleCnt="0"/>
      <dgm:spPr/>
      <dgm:t>
        <a:bodyPr/>
        <a:lstStyle/>
        <a:p>
          <a:endParaRPr lang="id-ID"/>
        </a:p>
      </dgm:t>
    </dgm:pt>
    <dgm:pt modelId="{B342DED7-0700-4918-8D8A-FF343C9E9D59}" type="pres">
      <dgm:prSet presAssocID="{1B5A7AF3-09AF-48E4-BF40-7D83122C4635}" presName="compNode" presStyleCnt="0"/>
      <dgm:spPr/>
    </dgm:pt>
    <dgm:pt modelId="{FCAEF1A0-EEA7-4814-8A7E-1E342AC60AEF}" type="pres">
      <dgm:prSet presAssocID="{1B5A7AF3-09AF-48E4-BF40-7D83122C4635}" presName="bkgdShape" presStyleLbl="node1" presStyleIdx="4" presStyleCnt="7"/>
      <dgm:spPr/>
      <dgm:t>
        <a:bodyPr/>
        <a:lstStyle/>
        <a:p>
          <a:endParaRPr lang="id-ID"/>
        </a:p>
      </dgm:t>
    </dgm:pt>
    <dgm:pt modelId="{7E6FE7A3-BAEB-4424-9D5A-28BDFBEB5C8F}" type="pres">
      <dgm:prSet presAssocID="{1B5A7AF3-09AF-48E4-BF40-7D83122C4635}" presName="nodeTx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F372C01-9139-4D00-81BE-3AB54E22C88A}" type="pres">
      <dgm:prSet presAssocID="{1B5A7AF3-09AF-48E4-BF40-7D83122C4635}" presName="invisiNode" presStyleLbl="node1" presStyleIdx="4" presStyleCnt="7"/>
      <dgm:spPr/>
    </dgm:pt>
    <dgm:pt modelId="{6E5D02B0-BE27-4DFA-8B47-BA0A00DDB1E6}" type="pres">
      <dgm:prSet presAssocID="{1B5A7AF3-09AF-48E4-BF40-7D83122C4635}" presName="imagNode" presStyleLbl="fgImgPlace1" presStyleIdx="4" presStyleCnt="7"/>
      <dgm:spPr/>
    </dgm:pt>
    <dgm:pt modelId="{E01A24F5-200B-46F0-A96C-7B2AA5C337C0}" type="pres">
      <dgm:prSet presAssocID="{A7A179B7-DD22-4A13-8AF3-0E5132960204}" presName="sibTrans" presStyleLbl="sibTrans2D1" presStyleIdx="0" presStyleCnt="0"/>
      <dgm:spPr/>
      <dgm:t>
        <a:bodyPr/>
        <a:lstStyle/>
        <a:p>
          <a:endParaRPr lang="id-ID"/>
        </a:p>
      </dgm:t>
    </dgm:pt>
    <dgm:pt modelId="{336469C5-26B2-4306-9A8B-70AE4D7188E2}" type="pres">
      <dgm:prSet presAssocID="{0913080E-F6F0-47E8-8CB3-DB1EBF9AEE99}" presName="compNode" presStyleCnt="0"/>
      <dgm:spPr/>
    </dgm:pt>
    <dgm:pt modelId="{57D9797A-E857-4C93-988D-829E38116D7D}" type="pres">
      <dgm:prSet presAssocID="{0913080E-F6F0-47E8-8CB3-DB1EBF9AEE99}" presName="bkgdShape" presStyleLbl="node1" presStyleIdx="5" presStyleCnt="7"/>
      <dgm:spPr/>
      <dgm:t>
        <a:bodyPr/>
        <a:lstStyle/>
        <a:p>
          <a:endParaRPr lang="id-ID"/>
        </a:p>
      </dgm:t>
    </dgm:pt>
    <dgm:pt modelId="{47A8EBA4-48CC-4A81-8D1C-77235683C2B2}" type="pres">
      <dgm:prSet presAssocID="{0913080E-F6F0-47E8-8CB3-DB1EBF9AEE99}" presName="nodeTx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C2FC40D-D54C-424A-983F-C24C37CB364C}" type="pres">
      <dgm:prSet presAssocID="{0913080E-F6F0-47E8-8CB3-DB1EBF9AEE99}" presName="invisiNode" presStyleLbl="node1" presStyleIdx="5" presStyleCnt="7"/>
      <dgm:spPr/>
    </dgm:pt>
    <dgm:pt modelId="{3493C2FB-9F0A-4B29-B65B-9DEE2066A563}" type="pres">
      <dgm:prSet presAssocID="{0913080E-F6F0-47E8-8CB3-DB1EBF9AEE99}" presName="imagNode" presStyleLbl="fgImgPlace1" presStyleIdx="5" presStyleCnt="7"/>
      <dgm:spPr/>
    </dgm:pt>
    <dgm:pt modelId="{9A2C6653-414F-4E9F-955D-DAF75CB7D147}" type="pres">
      <dgm:prSet presAssocID="{D7B828C1-133A-479B-B3B2-2BE5D32661AF}" presName="sibTrans" presStyleLbl="sibTrans2D1" presStyleIdx="0" presStyleCnt="0"/>
      <dgm:spPr/>
      <dgm:t>
        <a:bodyPr/>
        <a:lstStyle/>
        <a:p>
          <a:endParaRPr lang="id-ID"/>
        </a:p>
      </dgm:t>
    </dgm:pt>
    <dgm:pt modelId="{24144B9B-8512-4240-A5B7-9EC21E699A22}" type="pres">
      <dgm:prSet presAssocID="{515DAC99-A7DD-4F28-ADC7-2C01C8CEA740}" presName="compNode" presStyleCnt="0"/>
      <dgm:spPr/>
    </dgm:pt>
    <dgm:pt modelId="{6263C71E-25A1-49AF-9CC4-C4D2CECBC5B7}" type="pres">
      <dgm:prSet presAssocID="{515DAC99-A7DD-4F28-ADC7-2C01C8CEA740}" presName="bkgdShape" presStyleLbl="node1" presStyleIdx="6" presStyleCnt="7"/>
      <dgm:spPr/>
      <dgm:t>
        <a:bodyPr/>
        <a:lstStyle/>
        <a:p>
          <a:endParaRPr lang="id-ID"/>
        </a:p>
      </dgm:t>
    </dgm:pt>
    <dgm:pt modelId="{BFCC73D8-7DCC-4DFB-9D74-1CA9416CDEAA}" type="pres">
      <dgm:prSet presAssocID="{515DAC99-A7DD-4F28-ADC7-2C01C8CEA740}" presName="nodeTx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CDBCAB4-CAFD-4B09-AB82-D5238AFE2B99}" type="pres">
      <dgm:prSet presAssocID="{515DAC99-A7DD-4F28-ADC7-2C01C8CEA740}" presName="invisiNode" presStyleLbl="node1" presStyleIdx="6" presStyleCnt="7"/>
      <dgm:spPr/>
    </dgm:pt>
    <dgm:pt modelId="{3E16067A-4241-48A5-9C07-FBBD1E7C28DD}" type="pres">
      <dgm:prSet presAssocID="{515DAC99-A7DD-4F28-ADC7-2C01C8CEA740}" presName="imagNode" presStyleLbl="fgImgPlace1" presStyleIdx="6" presStyleCnt="7"/>
      <dgm:spPr/>
    </dgm:pt>
  </dgm:ptLst>
  <dgm:cxnLst>
    <dgm:cxn modelId="{3CB1CC87-61A5-4A87-805B-E2797E68DA6A}" srcId="{8C9EACFD-CCBE-465A-9770-C151CB78F066}" destId="{1B5A7AF3-09AF-48E4-BF40-7D83122C4635}" srcOrd="4" destOrd="0" parTransId="{087C62C5-27AB-4915-91D9-362CF5924E2E}" sibTransId="{A7A179B7-DD22-4A13-8AF3-0E5132960204}"/>
    <dgm:cxn modelId="{D8BB96A2-C433-42AE-9454-164F0E122940}" srcId="{8C9EACFD-CCBE-465A-9770-C151CB78F066}" destId="{0B669C9E-AA5E-47F4-B907-AE92A3A07436}" srcOrd="0" destOrd="0" parTransId="{3333EC19-1C68-4C3E-9F03-402818922A71}" sibTransId="{F91B5AA6-E018-418C-A97A-77D7FC4BD12B}"/>
    <dgm:cxn modelId="{888F3F6A-405B-4D81-ABC2-D9F491E2936A}" type="presOf" srcId="{D2464F00-003A-4577-BB77-D092FDFFE836}" destId="{643C681C-54A2-4DA1-B278-9B27FBAF409B}" srcOrd="0" destOrd="0" presId="urn:microsoft.com/office/officeart/2005/8/layout/hList7"/>
    <dgm:cxn modelId="{EE172CC4-FC66-45A3-8E35-3E9EFD47CDA6}" type="presOf" srcId="{663697DC-128A-4954-A8C7-11323D499E5F}" destId="{462122E1-39F6-4D0C-8C7B-3F5DC3A73375}" srcOrd="0" destOrd="0" presId="urn:microsoft.com/office/officeart/2005/8/layout/hList7"/>
    <dgm:cxn modelId="{0392A6C5-2109-4648-9B5B-96615AF322A7}" type="presOf" srcId="{0913080E-F6F0-47E8-8CB3-DB1EBF9AEE99}" destId="{47A8EBA4-48CC-4A81-8D1C-77235683C2B2}" srcOrd="1" destOrd="0" presId="urn:microsoft.com/office/officeart/2005/8/layout/hList7"/>
    <dgm:cxn modelId="{1E16B656-4A3B-4857-B4D9-FC5B351BB104}" type="presOf" srcId="{0B669C9E-AA5E-47F4-B907-AE92A3A07436}" destId="{1B20F290-5454-4EF6-8828-696812966C42}" srcOrd="1" destOrd="0" presId="urn:microsoft.com/office/officeart/2005/8/layout/hList7"/>
    <dgm:cxn modelId="{A13A8836-237D-422A-8320-8714821DD080}" type="presOf" srcId="{8BEA9F21-FBCD-4FE2-BB4B-3A4958CE678E}" destId="{88798BFD-36AB-4CEF-BD18-7E2084C61A1E}" srcOrd="0" destOrd="0" presId="urn:microsoft.com/office/officeart/2005/8/layout/hList7"/>
    <dgm:cxn modelId="{026284DB-C84F-484E-BEB8-114B30BA2C77}" srcId="{8C9EACFD-CCBE-465A-9770-C151CB78F066}" destId="{515DAC99-A7DD-4F28-ADC7-2C01C8CEA740}" srcOrd="6" destOrd="0" parTransId="{1DAAEDE9-E7B7-4B72-BB37-FFF6228777F3}" sibTransId="{0D0AAEB9-D182-4F31-9700-16FCA5FBA0B3}"/>
    <dgm:cxn modelId="{610C4253-94BD-46BA-A616-C61A0F7A246A}" srcId="{8C9EACFD-CCBE-465A-9770-C151CB78F066}" destId="{0913080E-F6F0-47E8-8CB3-DB1EBF9AEE99}" srcOrd="5" destOrd="0" parTransId="{B4EBAFD7-7403-461E-A877-1F435F949C71}" sibTransId="{D7B828C1-133A-479B-B3B2-2BE5D32661AF}"/>
    <dgm:cxn modelId="{0649B459-715C-4B80-B477-551477132FB8}" type="presOf" srcId="{D2A826FA-F661-44AF-AA4D-DF49A6298BD2}" destId="{598E077C-2FCC-40CD-A8D6-9E3D32D3BA8A}" srcOrd="0" destOrd="0" presId="urn:microsoft.com/office/officeart/2005/8/layout/hList7"/>
    <dgm:cxn modelId="{D3AE69CB-E64D-4760-88D2-F0945B3E530D}" srcId="{8C9EACFD-CCBE-465A-9770-C151CB78F066}" destId="{8BEA9F21-FBCD-4FE2-BB4B-3A4958CE678E}" srcOrd="2" destOrd="0" parTransId="{52B4C0BE-AC5F-4D38-AF3F-2E0B2379E27D}" sibTransId="{7683D9DB-D3D8-4275-A11D-36A53A8F37A7}"/>
    <dgm:cxn modelId="{F03F9B24-1B07-4BAE-B395-D19D56804552}" type="presOf" srcId="{8C9EACFD-CCBE-465A-9770-C151CB78F066}" destId="{313532D8-031C-4C23-9EC2-3751759C51AF}" srcOrd="0" destOrd="0" presId="urn:microsoft.com/office/officeart/2005/8/layout/hList7"/>
    <dgm:cxn modelId="{C2D85C48-564C-4CE5-ABD9-EE998B23D77A}" type="presOf" srcId="{33917875-A9DA-414C-A530-D1C8EFAE3537}" destId="{6F266EDD-3A00-4A33-8B50-BEBF80E118E0}" srcOrd="0" destOrd="0" presId="urn:microsoft.com/office/officeart/2005/8/layout/hList7"/>
    <dgm:cxn modelId="{A89A467A-E24A-4606-8812-34E85924C9BD}" type="presOf" srcId="{8BEA9F21-FBCD-4FE2-BB4B-3A4958CE678E}" destId="{DA09C72C-A1F3-465F-BF3E-EF6032EED134}" srcOrd="1" destOrd="0" presId="urn:microsoft.com/office/officeart/2005/8/layout/hList7"/>
    <dgm:cxn modelId="{A840AB85-D0ED-4611-B927-3D6438D21D54}" type="presOf" srcId="{7683D9DB-D3D8-4275-A11D-36A53A8F37A7}" destId="{8CF2BCD6-07BD-4165-A0A2-85192E0B4BB2}" srcOrd="0" destOrd="0" presId="urn:microsoft.com/office/officeart/2005/8/layout/hList7"/>
    <dgm:cxn modelId="{7AC8FBB4-CA57-4B72-B031-1149F2C65F7D}" type="presOf" srcId="{D7B828C1-133A-479B-B3B2-2BE5D32661AF}" destId="{9A2C6653-414F-4E9F-955D-DAF75CB7D147}" srcOrd="0" destOrd="0" presId="urn:microsoft.com/office/officeart/2005/8/layout/hList7"/>
    <dgm:cxn modelId="{D03BC647-AFB3-4482-BBD2-015AA86B8DC4}" srcId="{8C9EACFD-CCBE-465A-9770-C151CB78F066}" destId="{D2A826FA-F661-44AF-AA4D-DF49A6298BD2}" srcOrd="3" destOrd="0" parTransId="{3B2DC8C7-66D9-4384-A1A4-1496C843CE9A}" sibTransId="{D2464F00-003A-4577-BB77-D092FDFFE836}"/>
    <dgm:cxn modelId="{84597A15-465E-4EF0-AA26-9A584BA938E5}" type="presOf" srcId="{F91B5AA6-E018-418C-A97A-77D7FC4BD12B}" destId="{1E90A29C-02A2-4141-B9BD-B62523FF1A77}" srcOrd="0" destOrd="0" presId="urn:microsoft.com/office/officeart/2005/8/layout/hList7"/>
    <dgm:cxn modelId="{7F15C19D-01DD-433F-8AE2-2AA8DC285CE1}" type="presOf" srcId="{0B669C9E-AA5E-47F4-B907-AE92A3A07436}" destId="{A6E2A639-2357-4DF9-8FD1-E4DE895AC1B6}" srcOrd="0" destOrd="0" presId="urn:microsoft.com/office/officeart/2005/8/layout/hList7"/>
    <dgm:cxn modelId="{E4CD98AE-4FCA-4769-A9D7-723A37F7F086}" type="presOf" srcId="{1B5A7AF3-09AF-48E4-BF40-7D83122C4635}" destId="{7E6FE7A3-BAEB-4424-9D5A-28BDFBEB5C8F}" srcOrd="1" destOrd="0" presId="urn:microsoft.com/office/officeart/2005/8/layout/hList7"/>
    <dgm:cxn modelId="{16D91713-CF2E-4940-A702-663762E5E1F1}" type="presOf" srcId="{1B5A7AF3-09AF-48E4-BF40-7D83122C4635}" destId="{FCAEF1A0-EEA7-4814-8A7E-1E342AC60AEF}" srcOrd="0" destOrd="0" presId="urn:microsoft.com/office/officeart/2005/8/layout/hList7"/>
    <dgm:cxn modelId="{7D185CAC-47DA-47AF-BB5B-21114F86DD50}" srcId="{8C9EACFD-CCBE-465A-9770-C151CB78F066}" destId="{663697DC-128A-4954-A8C7-11323D499E5F}" srcOrd="1" destOrd="0" parTransId="{D607DDEC-656D-4F7F-B229-E30A47B002DE}" sibTransId="{33917875-A9DA-414C-A530-D1C8EFAE3537}"/>
    <dgm:cxn modelId="{4F0A46D4-AB85-4D1B-AD9A-DEC057EE02F9}" type="presOf" srcId="{A7A179B7-DD22-4A13-8AF3-0E5132960204}" destId="{E01A24F5-200B-46F0-A96C-7B2AA5C337C0}" srcOrd="0" destOrd="0" presId="urn:microsoft.com/office/officeart/2005/8/layout/hList7"/>
    <dgm:cxn modelId="{8B7995FC-A401-4BF2-B400-AAFAD7C3480A}" type="presOf" srcId="{663697DC-128A-4954-A8C7-11323D499E5F}" destId="{D06CD6BD-E8B3-40E2-B3C5-18DB1773C2EA}" srcOrd="1" destOrd="0" presId="urn:microsoft.com/office/officeart/2005/8/layout/hList7"/>
    <dgm:cxn modelId="{93EC3C0E-6DF3-402F-AF73-DDC104DA7B8C}" type="presOf" srcId="{515DAC99-A7DD-4F28-ADC7-2C01C8CEA740}" destId="{BFCC73D8-7DCC-4DFB-9D74-1CA9416CDEAA}" srcOrd="1" destOrd="0" presId="urn:microsoft.com/office/officeart/2005/8/layout/hList7"/>
    <dgm:cxn modelId="{AB6BF311-6FB3-4EB3-BED2-448DFD17E8FA}" type="presOf" srcId="{515DAC99-A7DD-4F28-ADC7-2C01C8CEA740}" destId="{6263C71E-25A1-49AF-9CC4-C4D2CECBC5B7}" srcOrd="0" destOrd="0" presId="urn:microsoft.com/office/officeart/2005/8/layout/hList7"/>
    <dgm:cxn modelId="{680D5E66-0AFC-4EFB-8B58-907144457472}" type="presOf" srcId="{D2A826FA-F661-44AF-AA4D-DF49A6298BD2}" destId="{271FCA83-483B-4155-95CB-8A8083139B4E}" srcOrd="1" destOrd="0" presId="urn:microsoft.com/office/officeart/2005/8/layout/hList7"/>
    <dgm:cxn modelId="{046D9C0C-8A1E-4967-92E2-C3948200A70E}" type="presOf" srcId="{0913080E-F6F0-47E8-8CB3-DB1EBF9AEE99}" destId="{57D9797A-E857-4C93-988D-829E38116D7D}" srcOrd="0" destOrd="0" presId="urn:microsoft.com/office/officeart/2005/8/layout/hList7"/>
    <dgm:cxn modelId="{C6FE55F9-62B1-4927-B40B-F995D356B210}" type="presParOf" srcId="{313532D8-031C-4C23-9EC2-3751759C51AF}" destId="{92AB1834-F449-42F9-9E90-E0FAB0BDCCB4}" srcOrd="0" destOrd="0" presId="urn:microsoft.com/office/officeart/2005/8/layout/hList7"/>
    <dgm:cxn modelId="{5F1CE9E5-775C-431A-A01F-D29A4B94E218}" type="presParOf" srcId="{313532D8-031C-4C23-9EC2-3751759C51AF}" destId="{35DDDAB3-4764-441E-AD29-CA879AE1870A}" srcOrd="1" destOrd="0" presId="urn:microsoft.com/office/officeart/2005/8/layout/hList7"/>
    <dgm:cxn modelId="{44726C1C-6F19-403C-AADA-64492F922082}" type="presParOf" srcId="{35DDDAB3-4764-441E-AD29-CA879AE1870A}" destId="{839C355F-F463-45A1-A2DA-3C95271CEE90}" srcOrd="0" destOrd="0" presId="urn:microsoft.com/office/officeart/2005/8/layout/hList7"/>
    <dgm:cxn modelId="{9DF4EC36-8325-4813-9A00-AF5F70E8733F}" type="presParOf" srcId="{839C355F-F463-45A1-A2DA-3C95271CEE90}" destId="{A6E2A639-2357-4DF9-8FD1-E4DE895AC1B6}" srcOrd="0" destOrd="0" presId="urn:microsoft.com/office/officeart/2005/8/layout/hList7"/>
    <dgm:cxn modelId="{A3E5688F-6E23-4DB0-B6CA-01C9F6010DE4}" type="presParOf" srcId="{839C355F-F463-45A1-A2DA-3C95271CEE90}" destId="{1B20F290-5454-4EF6-8828-696812966C42}" srcOrd="1" destOrd="0" presId="urn:microsoft.com/office/officeart/2005/8/layout/hList7"/>
    <dgm:cxn modelId="{28D8406C-95B4-4FBB-8723-F4EC300C942E}" type="presParOf" srcId="{839C355F-F463-45A1-A2DA-3C95271CEE90}" destId="{2307A13A-AF01-442A-B8C9-AE686D201FD4}" srcOrd="2" destOrd="0" presId="urn:microsoft.com/office/officeart/2005/8/layout/hList7"/>
    <dgm:cxn modelId="{B790F1E7-403D-4CA7-9CF8-41C6A23DDA72}" type="presParOf" srcId="{839C355F-F463-45A1-A2DA-3C95271CEE90}" destId="{260251EA-DE68-49EE-82BE-B2117C064273}" srcOrd="3" destOrd="0" presId="urn:microsoft.com/office/officeart/2005/8/layout/hList7"/>
    <dgm:cxn modelId="{534151AB-6B60-48DC-8F9E-88D6FDC61162}" type="presParOf" srcId="{35DDDAB3-4764-441E-AD29-CA879AE1870A}" destId="{1E90A29C-02A2-4141-B9BD-B62523FF1A77}" srcOrd="1" destOrd="0" presId="urn:microsoft.com/office/officeart/2005/8/layout/hList7"/>
    <dgm:cxn modelId="{7724038F-766A-4A79-9050-5310E9B68543}" type="presParOf" srcId="{35DDDAB3-4764-441E-AD29-CA879AE1870A}" destId="{FA007661-FEB7-4F38-8EBF-A559A4681488}" srcOrd="2" destOrd="0" presId="urn:microsoft.com/office/officeart/2005/8/layout/hList7"/>
    <dgm:cxn modelId="{E4ADF1CC-F0D2-452D-A9D7-6A8AF31BE634}" type="presParOf" srcId="{FA007661-FEB7-4F38-8EBF-A559A4681488}" destId="{462122E1-39F6-4D0C-8C7B-3F5DC3A73375}" srcOrd="0" destOrd="0" presId="urn:microsoft.com/office/officeart/2005/8/layout/hList7"/>
    <dgm:cxn modelId="{C2917C67-50B6-4AE8-88ED-D4C694AFA226}" type="presParOf" srcId="{FA007661-FEB7-4F38-8EBF-A559A4681488}" destId="{D06CD6BD-E8B3-40E2-B3C5-18DB1773C2EA}" srcOrd="1" destOrd="0" presId="urn:microsoft.com/office/officeart/2005/8/layout/hList7"/>
    <dgm:cxn modelId="{92EE6AF7-5D73-4510-86F1-F450DDA82012}" type="presParOf" srcId="{FA007661-FEB7-4F38-8EBF-A559A4681488}" destId="{9122923C-1695-446D-901D-C6F2A8C9CF31}" srcOrd="2" destOrd="0" presId="urn:microsoft.com/office/officeart/2005/8/layout/hList7"/>
    <dgm:cxn modelId="{19DC3A56-C070-45D7-BD60-89A663E10732}" type="presParOf" srcId="{FA007661-FEB7-4F38-8EBF-A559A4681488}" destId="{1D61072D-F89A-465B-8E5F-7CC6459B7E1A}" srcOrd="3" destOrd="0" presId="urn:microsoft.com/office/officeart/2005/8/layout/hList7"/>
    <dgm:cxn modelId="{16F5BDA2-212E-4D31-9421-4CDBC5AF1F68}" type="presParOf" srcId="{35DDDAB3-4764-441E-AD29-CA879AE1870A}" destId="{6F266EDD-3A00-4A33-8B50-BEBF80E118E0}" srcOrd="3" destOrd="0" presId="urn:microsoft.com/office/officeart/2005/8/layout/hList7"/>
    <dgm:cxn modelId="{E5D5A780-6F13-4584-B543-2BDD5DA5192D}" type="presParOf" srcId="{35DDDAB3-4764-441E-AD29-CA879AE1870A}" destId="{15BC3506-DA79-4156-AF34-6D44A2278916}" srcOrd="4" destOrd="0" presId="urn:microsoft.com/office/officeart/2005/8/layout/hList7"/>
    <dgm:cxn modelId="{9671C112-A1F5-43F4-9886-4E612E7A4D62}" type="presParOf" srcId="{15BC3506-DA79-4156-AF34-6D44A2278916}" destId="{88798BFD-36AB-4CEF-BD18-7E2084C61A1E}" srcOrd="0" destOrd="0" presId="urn:microsoft.com/office/officeart/2005/8/layout/hList7"/>
    <dgm:cxn modelId="{D2BF34B6-FE0D-481B-A909-41B8821BF866}" type="presParOf" srcId="{15BC3506-DA79-4156-AF34-6D44A2278916}" destId="{DA09C72C-A1F3-465F-BF3E-EF6032EED134}" srcOrd="1" destOrd="0" presId="urn:microsoft.com/office/officeart/2005/8/layout/hList7"/>
    <dgm:cxn modelId="{167535B9-A640-4399-9650-17B61F1B6625}" type="presParOf" srcId="{15BC3506-DA79-4156-AF34-6D44A2278916}" destId="{BF2FEAF1-B070-47C3-BF2B-5DEDB8C9BD91}" srcOrd="2" destOrd="0" presId="urn:microsoft.com/office/officeart/2005/8/layout/hList7"/>
    <dgm:cxn modelId="{4618D77C-9C48-4953-8498-3547372B64F8}" type="presParOf" srcId="{15BC3506-DA79-4156-AF34-6D44A2278916}" destId="{BC5E0D39-6B08-4136-B2E4-27A1930FAA2A}" srcOrd="3" destOrd="0" presId="urn:microsoft.com/office/officeart/2005/8/layout/hList7"/>
    <dgm:cxn modelId="{BF107668-C803-4EF8-8352-5936590F7FB1}" type="presParOf" srcId="{35DDDAB3-4764-441E-AD29-CA879AE1870A}" destId="{8CF2BCD6-07BD-4165-A0A2-85192E0B4BB2}" srcOrd="5" destOrd="0" presId="urn:microsoft.com/office/officeart/2005/8/layout/hList7"/>
    <dgm:cxn modelId="{F6EAE59D-8B17-4027-8694-4FA5701AE27C}" type="presParOf" srcId="{35DDDAB3-4764-441E-AD29-CA879AE1870A}" destId="{969EC03E-F168-423C-B8B9-79FDF06797A1}" srcOrd="6" destOrd="0" presId="urn:microsoft.com/office/officeart/2005/8/layout/hList7"/>
    <dgm:cxn modelId="{B97BFF5A-1817-4C69-ABE6-DD4F810FC35A}" type="presParOf" srcId="{969EC03E-F168-423C-B8B9-79FDF06797A1}" destId="{598E077C-2FCC-40CD-A8D6-9E3D32D3BA8A}" srcOrd="0" destOrd="0" presId="urn:microsoft.com/office/officeart/2005/8/layout/hList7"/>
    <dgm:cxn modelId="{81D16121-CA54-459D-B75B-6C018E3D12B6}" type="presParOf" srcId="{969EC03E-F168-423C-B8B9-79FDF06797A1}" destId="{271FCA83-483B-4155-95CB-8A8083139B4E}" srcOrd="1" destOrd="0" presId="urn:microsoft.com/office/officeart/2005/8/layout/hList7"/>
    <dgm:cxn modelId="{C2EDBA57-27E0-4353-9916-B17850930B21}" type="presParOf" srcId="{969EC03E-F168-423C-B8B9-79FDF06797A1}" destId="{DD8428DF-0BD4-4371-8830-616453EF4600}" srcOrd="2" destOrd="0" presId="urn:microsoft.com/office/officeart/2005/8/layout/hList7"/>
    <dgm:cxn modelId="{983DB425-9C54-4630-A199-796100C7B164}" type="presParOf" srcId="{969EC03E-F168-423C-B8B9-79FDF06797A1}" destId="{04B8BD41-3307-458D-A021-9BDDBC15BBD9}" srcOrd="3" destOrd="0" presId="urn:microsoft.com/office/officeart/2005/8/layout/hList7"/>
    <dgm:cxn modelId="{8E520775-BB75-4559-8826-83BB802F62C6}" type="presParOf" srcId="{35DDDAB3-4764-441E-AD29-CA879AE1870A}" destId="{643C681C-54A2-4DA1-B278-9B27FBAF409B}" srcOrd="7" destOrd="0" presId="urn:microsoft.com/office/officeart/2005/8/layout/hList7"/>
    <dgm:cxn modelId="{47535563-AD61-428D-9C6E-1603A0DE5E15}" type="presParOf" srcId="{35DDDAB3-4764-441E-AD29-CA879AE1870A}" destId="{B342DED7-0700-4918-8D8A-FF343C9E9D59}" srcOrd="8" destOrd="0" presId="urn:microsoft.com/office/officeart/2005/8/layout/hList7"/>
    <dgm:cxn modelId="{5BAB6DB6-50C6-4E6D-9304-8AB2C7F6B836}" type="presParOf" srcId="{B342DED7-0700-4918-8D8A-FF343C9E9D59}" destId="{FCAEF1A0-EEA7-4814-8A7E-1E342AC60AEF}" srcOrd="0" destOrd="0" presId="urn:microsoft.com/office/officeart/2005/8/layout/hList7"/>
    <dgm:cxn modelId="{900FD64B-FC93-4895-8D28-787B72178622}" type="presParOf" srcId="{B342DED7-0700-4918-8D8A-FF343C9E9D59}" destId="{7E6FE7A3-BAEB-4424-9D5A-28BDFBEB5C8F}" srcOrd="1" destOrd="0" presId="urn:microsoft.com/office/officeart/2005/8/layout/hList7"/>
    <dgm:cxn modelId="{D6506F90-3A47-423C-9D44-5F83A7F9C434}" type="presParOf" srcId="{B342DED7-0700-4918-8D8A-FF343C9E9D59}" destId="{4F372C01-9139-4D00-81BE-3AB54E22C88A}" srcOrd="2" destOrd="0" presId="urn:microsoft.com/office/officeart/2005/8/layout/hList7"/>
    <dgm:cxn modelId="{82B05A2A-151C-4D37-83E0-4D3CC6F7C0A2}" type="presParOf" srcId="{B342DED7-0700-4918-8D8A-FF343C9E9D59}" destId="{6E5D02B0-BE27-4DFA-8B47-BA0A00DDB1E6}" srcOrd="3" destOrd="0" presId="urn:microsoft.com/office/officeart/2005/8/layout/hList7"/>
    <dgm:cxn modelId="{C2D94F5D-4984-4807-A35E-920C892E79A0}" type="presParOf" srcId="{35DDDAB3-4764-441E-AD29-CA879AE1870A}" destId="{E01A24F5-200B-46F0-A96C-7B2AA5C337C0}" srcOrd="9" destOrd="0" presId="urn:microsoft.com/office/officeart/2005/8/layout/hList7"/>
    <dgm:cxn modelId="{7E265AB0-051E-4BFE-843A-9815A8528E44}" type="presParOf" srcId="{35DDDAB3-4764-441E-AD29-CA879AE1870A}" destId="{336469C5-26B2-4306-9A8B-70AE4D7188E2}" srcOrd="10" destOrd="0" presId="urn:microsoft.com/office/officeart/2005/8/layout/hList7"/>
    <dgm:cxn modelId="{15A6B246-0BCC-4109-A31E-79BDE408E0B2}" type="presParOf" srcId="{336469C5-26B2-4306-9A8B-70AE4D7188E2}" destId="{57D9797A-E857-4C93-988D-829E38116D7D}" srcOrd="0" destOrd="0" presId="urn:microsoft.com/office/officeart/2005/8/layout/hList7"/>
    <dgm:cxn modelId="{F3E3F289-85ED-4A20-91A2-B368A7D4B657}" type="presParOf" srcId="{336469C5-26B2-4306-9A8B-70AE4D7188E2}" destId="{47A8EBA4-48CC-4A81-8D1C-77235683C2B2}" srcOrd="1" destOrd="0" presId="urn:microsoft.com/office/officeart/2005/8/layout/hList7"/>
    <dgm:cxn modelId="{B0ADE287-6D26-4EFE-8845-7B3961E779A0}" type="presParOf" srcId="{336469C5-26B2-4306-9A8B-70AE4D7188E2}" destId="{5C2FC40D-D54C-424A-983F-C24C37CB364C}" srcOrd="2" destOrd="0" presId="urn:microsoft.com/office/officeart/2005/8/layout/hList7"/>
    <dgm:cxn modelId="{E92C2959-87C3-461A-B82F-F5D9FE20B358}" type="presParOf" srcId="{336469C5-26B2-4306-9A8B-70AE4D7188E2}" destId="{3493C2FB-9F0A-4B29-B65B-9DEE2066A563}" srcOrd="3" destOrd="0" presId="urn:microsoft.com/office/officeart/2005/8/layout/hList7"/>
    <dgm:cxn modelId="{E5081C18-44E2-4E35-BB57-4961B9F99380}" type="presParOf" srcId="{35DDDAB3-4764-441E-AD29-CA879AE1870A}" destId="{9A2C6653-414F-4E9F-955D-DAF75CB7D147}" srcOrd="11" destOrd="0" presId="urn:microsoft.com/office/officeart/2005/8/layout/hList7"/>
    <dgm:cxn modelId="{37D0BBBF-32F0-4EDC-A028-5A0C20D82FC4}" type="presParOf" srcId="{35DDDAB3-4764-441E-AD29-CA879AE1870A}" destId="{24144B9B-8512-4240-A5B7-9EC21E699A22}" srcOrd="12" destOrd="0" presId="urn:microsoft.com/office/officeart/2005/8/layout/hList7"/>
    <dgm:cxn modelId="{01F9DC50-0689-42BB-BC70-1D45A435D53D}" type="presParOf" srcId="{24144B9B-8512-4240-A5B7-9EC21E699A22}" destId="{6263C71E-25A1-49AF-9CC4-C4D2CECBC5B7}" srcOrd="0" destOrd="0" presId="urn:microsoft.com/office/officeart/2005/8/layout/hList7"/>
    <dgm:cxn modelId="{F63041F7-4D6D-4260-A070-611B739ABD3C}" type="presParOf" srcId="{24144B9B-8512-4240-A5B7-9EC21E699A22}" destId="{BFCC73D8-7DCC-4DFB-9D74-1CA9416CDEAA}" srcOrd="1" destOrd="0" presId="urn:microsoft.com/office/officeart/2005/8/layout/hList7"/>
    <dgm:cxn modelId="{903FE9D5-DF2F-4232-B631-81422DC73803}" type="presParOf" srcId="{24144B9B-8512-4240-A5B7-9EC21E699A22}" destId="{5CDBCAB4-CAFD-4B09-AB82-D5238AFE2B99}" srcOrd="2" destOrd="0" presId="urn:microsoft.com/office/officeart/2005/8/layout/hList7"/>
    <dgm:cxn modelId="{AB38C395-228C-4D6D-BC25-E34295BF9A15}" type="presParOf" srcId="{24144B9B-8512-4240-A5B7-9EC21E699A22}" destId="{3E16067A-4241-48A5-9C07-FBBD1E7C28D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A4EC4-21F5-48CF-B60F-DBF9213C1C7C}">
      <dsp:nvSpPr>
        <dsp:cNvPr id="0" name=""/>
        <dsp:cNvSpPr/>
      </dsp:nvSpPr>
      <dsp:spPr>
        <a:xfrm>
          <a:off x="139063" y="450535"/>
          <a:ext cx="3272980" cy="10228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Konsep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Dasar</a:t>
          </a:r>
          <a:r>
            <a:rPr lang="en-US" sz="2600" kern="1200" dirty="0" smtClean="0"/>
            <a:t> K3</a:t>
          </a:r>
          <a:endParaRPr lang="id-ID" sz="2600" kern="1200" dirty="0"/>
        </a:p>
      </dsp:txBody>
      <dsp:txXfrm>
        <a:off x="139063" y="450535"/>
        <a:ext cx="3272980" cy="1022806"/>
      </dsp:txXfrm>
    </dsp:sp>
    <dsp:sp modelId="{28BE6F24-E2EF-4D1E-BE6F-FE123F3EB9B3}">
      <dsp:nvSpPr>
        <dsp:cNvPr id="0" name=""/>
        <dsp:cNvSpPr/>
      </dsp:nvSpPr>
      <dsp:spPr>
        <a:xfrm>
          <a:off x="2689" y="302796"/>
          <a:ext cx="715964" cy="1073946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E754A-74F8-401E-A0CA-125FDE7806C0}">
      <dsp:nvSpPr>
        <dsp:cNvPr id="0" name=""/>
        <dsp:cNvSpPr/>
      </dsp:nvSpPr>
      <dsp:spPr>
        <a:xfrm>
          <a:off x="3689496" y="450535"/>
          <a:ext cx="3272980" cy="10228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Undang-undang</a:t>
          </a:r>
          <a:r>
            <a:rPr lang="en-US" sz="2600" kern="1200" dirty="0" smtClean="0"/>
            <a:t> K3</a:t>
          </a:r>
          <a:endParaRPr lang="id-ID" sz="2600" kern="1200" dirty="0"/>
        </a:p>
      </dsp:txBody>
      <dsp:txXfrm>
        <a:off x="3689496" y="450535"/>
        <a:ext cx="3272980" cy="1022806"/>
      </dsp:txXfrm>
    </dsp:sp>
    <dsp:sp modelId="{6A912E94-3960-4AF8-81FD-BBC478E9547D}">
      <dsp:nvSpPr>
        <dsp:cNvPr id="0" name=""/>
        <dsp:cNvSpPr/>
      </dsp:nvSpPr>
      <dsp:spPr>
        <a:xfrm>
          <a:off x="3553122" y="302796"/>
          <a:ext cx="715964" cy="1073946"/>
        </a:xfrm>
        <a:prstGeom prst="rect">
          <a:avLst/>
        </a:prstGeom>
        <a:solidFill>
          <a:schemeClr val="accent2">
            <a:tint val="50000"/>
            <a:hueOff val="-110083"/>
            <a:satOff val="-9521"/>
            <a:lumOff val="-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67816-4A70-4D62-8608-B88AFB596609}">
      <dsp:nvSpPr>
        <dsp:cNvPr id="0" name=""/>
        <dsp:cNvSpPr/>
      </dsp:nvSpPr>
      <dsp:spPr>
        <a:xfrm>
          <a:off x="7239930" y="450535"/>
          <a:ext cx="3272980" cy="10228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Lingkungan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Kerja</a:t>
          </a:r>
          <a:endParaRPr lang="id-ID" sz="2600" kern="1200" dirty="0"/>
        </a:p>
      </dsp:txBody>
      <dsp:txXfrm>
        <a:off x="7239930" y="450535"/>
        <a:ext cx="3272980" cy="1022806"/>
      </dsp:txXfrm>
    </dsp:sp>
    <dsp:sp modelId="{715713AC-3AD0-4772-B4E7-93B67477C7B0}">
      <dsp:nvSpPr>
        <dsp:cNvPr id="0" name=""/>
        <dsp:cNvSpPr/>
      </dsp:nvSpPr>
      <dsp:spPr>
        <a:xfrm>
          <a:off x="7103555" y="302796"/>
          <a:ext cx="715964" cy="1073946"/>
        </a:xfrm>
        <a:prstGeom prst="rect">
          <a:avLst/>
        </a:prstGeom>
        <a:solidFill>
          <a:schemeClr val="accent2">
            <a:tint val="50000"/>
            <a:hueOff val="-220166"/>
            <a:satOff val="-19042"/>
            <a:lumOff val="-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3F267-C791-4E09-BBA0-1BDB91110A85}">
      <dsp:nvSpPr>
        <dsp:cNvPr id="0" name=""/>
        <dsp:cNvSpPr/>
      </dsp:nvSpPr>
      <dsp:spPr>
        <a:xfrm>
          <a:off x="139063" y="1738135"/>
          <a:ext cx="3272980" cy="10228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Keselamatan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Kerja</a:t>
          </a:r>
          <a:endParaRPr lang="id-ID" sz="2600" kern="1200" dirty="0"/>
        </a:p>
      </dsp:txBody>
      <dsp:txXfrm>
        <a:off x="139063" y="1738135"/>
        <a:ext cx="3272980" cy="1022806"/>
      </dsp:txXfrm>
    </dsp:sp>
    <dsp:sp modelId="{BB0D8B10-5EC4-4926-9BF9-D694B2FE5786}">
      <dsp:nvSpPr>
        <dsp:cNvPr id="0" name=""/>
        <dsp:cNvSpPr/>
      </dsp:nvSpPr>
      <dsp:spPr>
        <a:xfrm>
          <a:off x="2689" y="1590396"/>
          <a:ext cx="715964" cy="1073946"/>
        </a:xfrm>
        <a:prstGeom prst="rect">
          <a:avLst/>
        </a:prstGeom>
        <a:solidFill>
          <a:schemeClr val="accent2">
            <a:tint val="50000"/>
            <a:hueOff val="-330248"/>
            <a:satOff val="-28564"/>
            <a:lumOff val="-2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F1046-0159-4704-81C4-5E74B26288FC}">
      <dsp:nvSpPr>
        <dsp:cNvPr id="0" name=""/>
        <dsp:cNvSpPr/>
      </dsp:nvSpPr>
      <dsp:spPr>
        <a:xfrm>
          <a:off x="3689496" y="1738135"/>
          <a:ext cx="3272980" cy="10228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Kesehatan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Masyarakat</a:t>
          </a:r>
          <a:endParaRPr lang="id-ID" sz="2600" kern="1200" dirty="0"/>
        </a:p>
      </dsp:txBody>
      <dsp:txXfrm>
        <a:off x="3689496" y="1738135"/>
        <a:ext cx="3272980" cy="1022806"/>
      </dsp:txXfrm>
    </dsp:sp>
    <dsp:sp modelId="{586B3770-7FBA-4CC2-BCD2-C60ABFD71635}">
      <dsp:nvSpPr>
        <dsp:cNvPr id="0" name=""/>
        <dsp:cNvSpPr/>
      </dsp:nvSpPr>
      <dsp:spPr>
        <a:xfrm>
          <a:off x="3553122" y="1590396"/>
          <a:ext cx="715964" cy="1073946"/>
        </a:xfrm>
        <a:prstGeom prst="rect">
          <a:avLst/>
        </a:prstGeom>
        <a:solidFill>
          <a:schemeClr val="accent2">
            <a:tint val="50000"/>
            <a:hueOff val="-440331"/>
            <a:satOff val="-38085"/>
            <a:lumOff val="-3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0B0CD-548A-4E26-A9E6-2BB42F06114A}">
      <dsp:nvSpPr>
        <dsp:cNvPr id="0" name=""/>
        <dsp:cNvSpPr/>
      </dsp:nvSpPr>
      <dsp:spPr>
        <a:xfrm>
          <a:off x="7239930" y="1738135"/>
          <a:ext cx="3272980" cy="10228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Alat-alat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Keselamatan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Kerja</a:t>
          </a:r>
          <a:endParaRPr lang="id-ID" sz="2600" kern="1200" dirty="0"/>
        </a:p>
      </dsp:txBody>
      <dsp:txXfrm>
        <a:off x="7239930" y="1738135"/>
        <a:ext cx="3272980" cy="1022806"/>
      </dsp:txXfrm>
    </dsp:sp>
    <dsp:sp modelId="{271935D7-C858-4304-A2D0-D9FCDB82CF04}">
      <dsp:nvSpPr>
        <dsp:cNvPr id="0" name=""/>
        <dsp:cNvSpPr/>
      </dsp:nvSpPr>
      <dsp:spPr>
        <a:xfrm>
          <a:off x="7103555" y="1590396"/>
          <a:ext cx="715964" cy="1073946"/>
        </a:xfrm>
        <a:prstGeom prst="rect">
          <a:avLst/>
        </a:prstGeom>
        <a:solidFill>
          <a:schemeClr val="accent2">
            <a:tint val="50000"/>
            <a:hueOff val="-550414"/>
            <a:satOff val="-47606"/>
            <a:lumOff val="-4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1331C-98EE-47DA-AE36-C564E8719319}">
      <dsp:nvSpPr>
        <dsp:cNvPr id="0" name=""/>
        <dsp:cNvSpPr/>
      </dsp:nvSpPr>
      <dsp:spPr>
        <a:xfrm>
          <a:off x="139063" y="3025734"/>
          <a:ext cx="3272980" cy="10228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Organisasi</a:t>
          </a:r>
          <a:r>
            <a:rPr lang="en-US" sz="2600" kern="1200" dirty="0" smtClean="0"/>
            <a:t> K3</a:t>
          </a:r>
          <a:endParaRPr lang="id-ID" sz="2600" kern="1200" dirty="0"/>
        </a:p>
      </dsp:txBody>
      <dsp:txXfrm>
        <a:off x="139063" y="3025734"/>
        <a:ext cx="3272980" cy="1022806"/>
      </dsp:txXfrm>
    </dsp:sp>
    <dsp:sp modelId="{C21E38D1-81DF-4DBA-A9B7-E9ED1362556F}">
      <dsp:nvSpPr>
        <dsp:cNvPr id="0" name=""/>
        <dsp:cNvSpPr/>
      </dsp:nvSpPr>
      <dsp:spPr>
        <a:xfrm>
          <a:off x="2689" y="2877996"/>
          <a:ext cx="715964" cy="1073946"/>
        </a:xfrm>
        <a:prstGeom prst="rect">
          <a:avLst/>
        </a:prstGeom>
        <a:solidFill>
          <a:schemeClr val="accent2">
            <a:tint val="50000"/>
            <a:hueOff val="-660497"/>
            <a:satOff val="-57127"/>
            <a:lumOff val="-5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D1D4D-5B99-43CB-AFF6-5B8F15DDBCD5}">
      <dsp:nvSpPr>
        <dsp:cNvPr id="0" name=""/>
        <dsp:cNvSpPr/>
      </dsp:nvSpPr>
      <dsp:spPr>
        <a:xfrm>
          <a:off x="3689496" y="3025734"/>
          <a:ext cx="3272980" cy="10228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Asuransi</a:t>
          </a:r>
          <a:r>
            <a:rPr lang="en-US" sz="2600" kern="1200" dirty="0" smtClean="0"/>
            <a:t> K3</a:t>
          </a:r>
          <a:endParaRPr lang="id-ID" sz="2600" kern="1200" dirty="0"/>
        </a:p>
      </dsp:txBody>
      <dsp:txXfrm>
        <a:off x="3689496" y="3025734"/>
        <a:ext cx="3272980" cy="1022806"/>
      </dsp:txXfrm>
    </dsp:sp>
    <dsp:sp modelId="{A31A9DED-BA15-4284-B031-6A9870467EF6}">
      <dsp:nvSpPr>
        <dsp:cNvPr id="0" name=""/>
        <dsp:cNvSpPr/>
      </dsp:nvSpPr>
      <dsp:spPr>
        <a:xfrm>
          <a:off x="3553122" y="2877996"/>
          <a:ext cx="715964" cy="1073946"/>
        </a:xfrm>
        <a:prstGeom prst="rect">
          <a:avLst/>
        </a:prstGeom>
        <a:solidFill>
          <a:schemeClr val="accent2">
            <a:tint val="50000"/>
            <a:hueOff val="-770579"/>
            <a:satOff val="-66649"/>
            <a:lumOff val="-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0E802-BCF6-41B6-A66F-99F9594128FE}">
      <dsp:nvSpPr>
        <dsp:cNvPr id="0" name=""/>
        <dsp:cNvSpPr/>
      </dsp:nvSpPr>
      <dsp:spPr>
        <a:xfrm>
          <a:off x="7239930" y="3025734"/>
          <a:ext cx="3272980" cy="10228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BPJS</a:t>
          </a:r>
          <a:endParaRPr lang="id-ID" sz="2600" kern="1200" dirty="0"/>
        </a:p>
      </dsp:txBody>
      <dsp:txXfrm>
        <a:off x="7239930" y="3025734"/>
        <a:ext cx="3272980" cy="1022806"/>
      </dsp:txXfrm>
    </dsp:sp>
    <dsp:sp modelId="{87A99C3E-1834-4265-A303-C97FB38304DB}">
      <dsp:nvSpPr>
        <dsp:cNvPr id="0" name=""/>
        <dsp:cNvSpPr/>
      </dsp:nvSpPr>
      <dsp:spPr>
        <a:xfrm>
          <a:off x="7103555" y="2877996"/>
          <a:ext cx="715964" cy="1073946"/>
        </a:xfrm>
        <a:prstGeom prst="rect">
          <a:avLst/>
        </a:prstGeom>
        <a:solidFill>
          <a:schemeClr val="accent2">
            <a:tint val="50000"/>
            <a:hueOff val="-880662"/>
            <a:satOff val="-76170"/>
            <a:lumOff val="-7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C78C5-F9C1-4EC9-9C33-5F6E4CCC11F1}">
      <dsp:nvSpPr>
        <dsp:cNvPr id="0" name=""/>
        <dsp:cNvSpPr/>
      </dsp:nvSpPr>
      <dsp:spPr>
        <a:xfrm rot="5400000">
          <a:off x="5410072" y="-1189323"/>
          <a:ext cx="3481070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Penurunan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tingkat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kecelakaan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dan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penyakit</a:t>
          </a:r>
          <a:r>
            <a:rPr lang="en-US" sz="2600" kern="1200" dirty="0" smtClean="0"/>
            <a:t> yang </a:t>
          </a:r>
          <a:r>
            <a:rPr lang="en-US" sz="2600" kern="1200" dirty="0" err="1" smtClean="0"/>
            <a:t>terkait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dengan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pekerjaan</a:t>
          </a:r>
          <a:r>
            <a:rPr lang="en-US" sz="2600" kern="1200" dirty="0" smtClean="0"/>
            <a:t>, </a:t>
          </a:r>
          <a:r>
            <a:rPr lang="en-US" sz="2600" kern="1200" dirty="0" err="1" smtClean="0"/>
            <a:t>baik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secara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kuantitatif</a:t>
          </a:r>
          <a:r>
            <a:rPr lang="en-US" sz="2600" kern="1200" dirty="0" smtClean="0"/>
            <a:t> (</a:t>
          </a:r>
          <a:r>
            <a:rPr lang="en-US" sz="2600" kern="1200" dirty="0" err="1" smtClean="0"/>
            <a:t>frekuensi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kejadian</a:t>
          </a:r>
          <a:r>
            <a:rPr lang="en-US" sz="2600" kern="1200" dirty="0" smtClean="0"/>
            <a:t>) </a:t>
          </a:r>
          <a:r>
            <a:rPr lang="en-US" sz="2600" kern="1200" dirty="0" err="1" smtClean="0"/>
            <a:t>maupun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kualitatif</a:t>
          </a:r>
          <a:r>
            <a:rPr lang="en-US" sz="2600" kern="1200" dirty="0" smtClean="0"/>
            <a:t> (</a:t>
          </a:r>
          <a:r>
            <a:rPr lang="en-US" sz="2600" kern="1200" dirty="0" err="1" smtClean="0"/>
            <a:t>berat</a:t>
          </a:r>
          <a:r>
            <a:rPr lang="en-US" sz="2600" kern="1200" dirty="0" smtClean="0"/>
            <a:t>- </a:t>
          </a:r>
          <a:r>
            <a:rPr lang="en-US" sz="2600" kern="1200" dirty="0" err="1" smtClean="0"/>
            <a:t>ringannya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cedera</a:t>
          </a:r>
          <a:r>
            <a:rPr lang="en-US" sz="2600" kern="1200" dirty="0" smtClean="0"/>
            <a:t>/</a:t>
          </a:r>
          <a:r>
            <a:rPr lang="en-US" sz="2600" kern="1200" dirty="0" err="1" smtClean="0"/>
            <a:t>penyakit</a:t>
          </a:r>
          <a:r>
            <a:rPr lang="en-US" sz="2600" kern="1200" dirty="0" smtClean="0"/>
            <a:t>).</a:t>
          </a:r>
          <a:endParaRPr lang="id-ID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/>
            <a:t>Menurunnya jumlah jam kerja yang hilang akibat terjadinya kecelakaan kerja atau penyakit yang disebabkan pekerjaan.</a:t>
          </a:r>
          <a:endParaRPr lang="id-ID" sz="2600" kern="1200"/>
        </a:p>
      </dsp:txBody>
      <dsp:txXfrm rot="-5400000">
        <a:off x="3785615" y="605066"/>
        <a:ext cx="6560052" cy="3141206"/>
      </dsp:txXfrm>
    </dsp:sp>
    <dsp:sp modelId="{EDC31140-F20B-4898-B16D-A0B1D8E0CC01}">
      <dsp:nvSpPr>
        <dsp:cNvPr id="0" name=""/>
        <dsp:cNvSpPr/>
      </dsp:nvSpPr>
      <dsp:spPr>
        <a:xfrm>
          <a:off x="0" y="0"/>
          <a:ext cx="3785616" cy="435133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Keberhasilan sebuah program keselamatan dan kesehatan bisa dilihat dari beberapa indikator berikut ini:</a:t>
          </a:r>
          <a:endParaRPr lang="id-ID" sz="3400" kern="1200"/>
        </a:p>
      </dsp:txBody>
      <dsp:txXfrm>
        <a:off x="184799" y="184799"/>
        <a:ext cx="3416018" cy="39817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5B28D-A3A6-4364-A65D-C4D574C2088A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3B0A7-9C77-42E9-A111-3186BEF06EF1}">
      <dsp:nvSpPr>
        <dsp:cNvPr id="0" name=""/>
        <dsp:cNvSpPr/>
      </dsp:nvSpPr>
      <dsp:spPr>
        <a:xfrm>
          <a:off x="5262" y="1305401"/>
          <a:ext cx="2531343" cy="1740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Mencegah kerugian fisik dan finansial yang bisa diderita karyawan.</a:t>
          </a:r>
          <a:endParaRPr lang="id-ID" sz="2000" kern="1200"/>
        </a:p>
      </dsp:txBody>
      <dsp:txXfrm>
        <a:off x="90228" y="1390367"/>
        <a:ext cx="2361411" cy="1570603"/>
      </dsp:txXfrm>
    </dsp:sp>
    <dsp:sp modelId="{DF7BA185-5FE0-4388-B563-3D620051C234}">
      <dsp:nvSpPr>
        <dsp:cNvPr id="0" name=""/>
        <dsp:cNvSpPr/>
      </dsp:nvSpPr>
      <dsp:spPr>
        <a:xfrm>
          <a:off x="2663173" y="1305401"/>
          <a:ext cx="2531343" cy="174053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Mencegah terjadinya gangguan terhadap produktivitas perusahaan.</a:t>
          </a:r>
          <a:endParaRPr lang="id-ID" sz="2000" kern="1200"/>
        </a:p>
      </dsp:txBody>
      <dsp:txXfrm>
        <a:off x="2748139" y="1390367"/>
        <a:ext cx="2361411" cy="1570603"/>
      </dsp:txXfrm>
    </dsp:sp>
    <dsp:sp modelId="{F8DCAE39-AE93-4632-ACDF-277170DCED69}">
      <dsp:nvSpPr>
        <dsp:cNvPr id="0" name=""/>
        <dsp:cNvSpPr/>
      </dsp:nvSpPr>
      <dsp:spPr>
        <a:xfrm>
          <a:off x="5321083" y="1305401"/>
          <a:ext cx="2531343" cy="174053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Menghemat biaya premi asuransi.</a:t>
          </a:r>
          <a:endParaRPr lang="id-ID" sz="2000" kern="1200"/>
        </a:p>
      </dsp:txBody>
      <dsp:txXfrm>
        <a:off x="5406049" y="1390367"/>
        <a:ext cx="2361411" cy="1570603"/>
      </dsp:txXfrm>
    </dsp:sp>
    <dsp:sp modelId="{6C7492EC-4D9D-4836-8ECD-E6B14607830D}">
      <dsp:nvSpPr>
        <dsp:cNvPr id="0" name=""/>
        <dsp:cNvSpPr/>
      </dsp:nvSpPr>
      <dsp:spPr>
        <a:xfrm>
          <a:off x="7978993" y="1305401"/>
          <a:ext cx="2531343" cy="174053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Menghindari tuntutan hukum.</a:t>
          </a:r>
          <a:endParaRPr lang="id-ID" sz="2000" kern="1200"/>
        </a:p>
      </dsp:txBody>
      <dsp:txXfrm>
        <a:off x="8063959" y="1390367"/>
        <a:ext cx="2361411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01573-C891-4208-8750-28D079127546}">
      <dsp:nvSpPr>
        <dsp:cNvPr id="0" name=""/>
        <dsp:cNvSpPr/>
      </dsp:nvSpPr>
      <dsp:spPr>
        <a:xfrm rot="5400000">
          <a:off x="-652700" y="652700"/>
          <a:ext cx="4351338" cy="304593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Program keselamatan kerja difokuskan pada dua aspek:</a:t>
          </a:r>
          <a:endParaRPr lang="id-ID" sz="2600" kern="1200"/>
        </a:p>
      </dsp:txBody>
      <dsp:txXfrm rot="-5400000">
        <a:off x="1" y="1522967"/>
        <a:ext cx="3045936" cy="1305402"/>
      </dsp:txXfrm>
    </dsp:sp>
    <dsp:sp modelId="{E5C44A69-8EA6-40DF-8C79-007513E7F31D}">
      <dsp:nvSpPr>
        <dsp:cNvPr id="0" name=""/>
        <dsp:cNvSpPr/>
      </dsp:nvSpPr>
      <dsp:spPr>
        <a:xfrm rot="5400000">
          <a:off x="5366583" y="-2320646"/>
          <a:ext cx="2828369" cy="74696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rgbClr val="C00000"/>
              </a:solidFill>
            </a:rPr>
            <a:t>Perilaku</a:t>
          </a:r>
          <a:r>
            <a:rPr lang="en-US" sz="1800" kern="1200" dirty="0" smtClean="0">
              <a:solidFill>
                <a:srgbClr val="C00000"/>
              </a:solidFill>
            </a:rPr>
            <a:t> </a:t>
          </a:r>
          <a:r>
            <a:rPr lang="en-US" sz="1800" kern="1200" dirty="0" err="1" smtClean="0">
              <a:solidFill>
                <a:srgbClr val="C00000"/>
              </a:solidFill>
            </a:rPr>
            <a:t>Kerja</a:t>
          </a:r>
          <a:r>
            <a:rPr lang="en-US" sz="1800" kern="1200" dirty="0" smtClean="0"/>
            <a:t>:</a:t>
          </a:r>
          <a:endParaRPr lang="id-ID" sz="1800" kern="1200" dirty="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Membentuk sikap karyawan yang pro-keselamatan kerja</a:t>
          </a:r>
          <a:endParaRPr lang="id-ID" sz="1800" kern="120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Mendorong upaya seluruh karyawan untuk mewujudkan keselamatan kerja, mulai dari manajemen puncak hingga karyawan level terendah</a:t>
          </a:r>
          <a:endParaRPr lang="id-ID" sz="1800" kern="120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Menekankan tanggung jawab para manajer dalam melaksanakan program keselamatan kerja</a:t>
          </a:r>
          <a:endParaRPr lang="id-ID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rgbClr val="C00000"/>
              </a:solidFill>
            </a:rPr>
            <a:t>Kondisi</a:t>
          </a:r>
          <a:r>
            <a:rPr lang="en-US" sz="1800" kern="1200" dirty="0" smtClean="0">
              <a:solidFill>
                <a:srgbClr val="C00000"/>
              </a:solidFill>
            </a:rPr>
            <a:t> </a:t>
          </a:r>
          <a:r>
            <a:rPr lang="en-US" sz="1800" kern="1200" dirty="0" err="1" smtClean="0">
              <a:solidFill>
                <a:srgbClr val="C00000"/>
              </a:solidFill>
            </a:rPr>
            <a:t>Kerja</a:t>
          </a:r>
          <a:r>
            <a:rPr lang="en-US" sz="1800" kern="1200" dirty="0" smtClean="0">
              <a:solidFill>
                <a:srgbClr val="C00000"/>
              </a:solidFill>
            </a:rPr>
            <a:t>:</a:t>
          </a:r>
          <a:endParaRPr lang="id-ID" sz="1800" kern="1200" dirty="0">
            <a:solidFill>
              <a:srgbClr val="C00000"/>
            </a:solidFill>
          </a:endParaRPr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Mengembangkan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memelihara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lingkungan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kerja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fisik</a:t>
          </a:r>
          <a:r>
            <a:rPr lang="en-US" sz="1800" kern="1200" dirty="0" smtClean="0"/>
            <a:t> yang </a:t>
          </a:r>
          <a:r>
            <a:rPr lang="en-US" sz="1800" kern="1200" dirty="0" err="1" smtClean="0"/>
            <a:t>aman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misalnya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dengan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penyediaan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alat-alat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pengaman</a:t>
          </a:r>
          <a:endParaRPr lang="id-ID" sz="1800" kern="1200" dirty="0"/>
        </a:p>
      </dsp:txBody>
      <dsp:txXfrm rot="-5400000">
        <a:off x="3045936" y="138071"/>
        <a:ext cx="7331593" cy="25522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AFCDF-ECA2-46CE-89FE-D5BA72E5CB48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Proses yang dirancang untuk mempelajari dan menganalisis sebuah tugas dan bahaya-bahaya potensial yang bisa timbul dari pelaksanaan tugas tersebut.</a:t>
          </a:r>
          <a:endParaRPr lang="id-ID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Selanjutnya dirumuskan langkah-langkah kerja yang lebih aman guna mencegah bahaya-bahaya potensial tersebut.</a:t>
          </a:r>
          <a:br>
            <a:rPr lang="en-US" sz="1700" kern="1200" smtClean="0"/>
          </a:br>
          <a:endParaRPr lang="id-ID" sz="1700" kern="1200"/>
        </a:p>
      </dsp:txBody>
      <dsp:txXfrm rot="-5400000">
        <a:off x="3785616" y="295201"/>
        <a:ext cx="6647092" cy="1532257"/>
      </dsp:txXfrm>
    </dsp:sp>
    <dsp:sp modelId="{2312F2B5-0811-4F71-AE44-482D22F3E22A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Analisis Bahaya Pekerjaan</a:t>
          </a:r>
          <a:endParaRPr lang="id-ID" sz="4100" kern="1200"/>
        </a:p>
      </dsp:txBody>
      <dsp:txXfrm>
        <a:off x="103614" y="103667"/>
        <a:ext cx="3578388" cy="1915324"/>
      </dsp:txXfrm>
    </dsp:sp>
    <dsp:sp modelId="{DE33C3F6-CD71-49F2-B082-70B4C4F5E140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Studi mengenai hubungan antara manusia dengan pekerjaannya, yang meliputi tugas-tugas yang harus dikerjakan, alat-alat dan perkakas yang digunakan, serta lingkungan kerjanya.</a:t>
          </a:r>
          <a:endParaRPr lang="id-ID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Yang perlu disesuaikan adalah mesin-mesin dan lingkungan kerjanya terhadap karakteristik para karyawan, bukan sebaliknya.</a:t>
          </a:r>
          <a:endParaRPr lang="id-ID" sz="1700" kern="1200"/>
        </a:p>
      </dsp:txBody>
      <dsp:txXfrm rot="-5400000">
        <a:off x="3785616" y="2523880"/>
        <a:ext cx="6647092" cy="1532257"/>
      </dsp:txXfrm>
    </dsp:sp>
    <dsp:sp modelId="{6BEB649F-9E86-4492-A2AE-9DDC3A5CD3EF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Ergonomika</a:t>
          </a:r>
          <a:endParaRPr lang="id-ID" sz="4100" kern="1200"/>
        </a:p>
      </dsp:txBody>
      <dsp:txXfrm>
        <a:off x="103614" y="2332346"/>
        <a:ext cx="3578388" cy="19153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2711B-BD6F-4281-84A1-620520D69CC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B87E9-5431-441D-97B1-D7DA6431A072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Menyadarkan para karyawan mengenai bahaya-bahaya yang berhubungan dengan pekerjaan mereka.</a:t>
          </a:r>
          <a:endParaRPr lang="id-ID" sz="3000" kern="1200"/>
        </a:p>
      </dsp:txBody>
      <dsp:txXfrm>
        <a:off x="0" y="0"/>
        <a:ext cx="10515600" cy="1087834"/>
      </dsp:txXfrm>
    </dsp:sp>
    <dsp:sp modelId="{2666994B-3BF9-45DF-9B21-7AAD75EF4B3B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59115-3383-4DD7-ADFB-0C3D3360F665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Memasang alat-alat kontrol produksi.</a:t>
          </a:r>
          <a:endParaRPr lang="id-ID" sz="3000" kern="1200"/>
        </a:p>
      </dsp:txBody>
      <dsp:txXfrm>
        <a:off x="0" y="1087834"/>
        <a:ext cx="10515600" cy="1087834"/>
      </dsp:txXfrm>
    </dsp:sp>
    <dsp:sp modelId="{F47FFFAA-6B46-4E31-B705-1BA6A3002EDB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64E71-0ACD-470E-A9CE-05DA0E1D7F53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Menyusun prosedur-prosedur kerja yang aman.</a:t>
          </a:r>
          <a:endParaRPr lang="id-ID" sz="3000" kern="1200"/>
        </a:p>
      </dsp:txBody>
      <dsp:txXfrm>
        <a:off x="0" y="2175669"/>
        <a:ext cx="10515600" cy="1087834"/>
      </dsp:txXfrm>
    </dsp:sp>
    <dsp:sp modelId="{6B912E29-1BFA-4EDA-941B-194760AF20B9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F3F8B-BBC9-4CED-A116-B969D8515EBC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Mendorong penggunaan alat-alat pengaman/pelindung yang layak. </a:t>
          </a:r>
          <a:endParaRPr lang="id-ID" sz="3000" kern="1200"/>
        </a:p>
      </dsp:txBody>
      <dsp:txXfrm>
        <a:off x="0" y="3263503"/>
        <a:ext cx="10515600" cy="10878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D570E-821B-4972-B7E9-543C0BD3BAE2}">
      <dsp:nvSpPr>
        <dsp:cNvPr id="0" name=""/>
        <dsp:cNvSpPr/>
      </dsp:nvSpPr>
      <dsp:spPr>
        <a:xfrm>
          <a:off x="1743074" y="0"/>
          <a:ext cx="4949825" cy="494982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533B8-BD32-49FA-9BFA-AD23A29B92E6}">
      <dsp:nvSpPr>
        <dsp:cNvPr id="0" name=""/>
        <dsp:cNvSpPr/>
      </dsp:nvSpPr>
      <dsp:spPr>
        <a:xfrm>
          <a:off x="2064813" y="321738"/>
          <a:ext cx="1979930" cy="19799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>
              <a:solidFill>
                <a:schemeClr val="tx1"/>
              </a:solidFill>
            </a:rPr>
            <a:t>Stres</a:t>
          </a:r>
          <a:r>
            <a:rPr lang="en-US" sz="1300" b="1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adalah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reaksi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ganjil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dari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tubuh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terhadap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tekanan</a:t>
          </a:r>
          <a:r>
            <a:rPr lang="en-US" sz="1300" kern="1200" dirty="0" smtClean="0">
              <a:solidFill>
                <a:schemeClr val="tx1"/>
              </a:solidFill>
            </a:rPr>
            <a:t> yang </a:t>
          </a:r>
          <a:r>
            <a:rPr lang="en-US" sz="1300" kern="1200" dirty="0" err="1" smtClean="0">
              <a:solidFill>
                <a:schemeClr val="tx1"/>
              </a:solidFill>
            </a:rPr>
            <a:t>diberikan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padanya</a:t>
          </a:r>
          <a:r>
            <a:rPr lang="en-US" sz="1300" kern="1200" dirty="0" smtClean="0">
              <a:solidFill>
                <a:schemeClr val="tx1"/>
              </a:solidFill>
            </a:rPr>
            <a:t>. </a:t>
          </a:r>
          <a:endParaRPr lang="id-ID" sz="1300" kern="1200" dirty="0">
            <a:solidFill>
              <a:schemeClr val="tx1"/>
            </a:solidFill>
          </a:endParaRPr>
        </a:p>
      </dsp:txBody>
      <dsp:txXfrm>
        <a:off x="2161465" y="418390"/>
        <a:ext cx="1786626" cy="1786626"/>
      </dsp:txXfrm>
    </dsp:sp>
    <dsp:sp modelId="{3E5F003C-2C6F-49FD-8CA7-8B2C1C36281F}">
      <dsp:nvSpPr>
        <dsp:cNvPr id="0" name=""/>
        <dsp:cNvSpPr/>
      </dsp:nvSpPr>
      <dsp:spPr>
        <a:xfrm>
          <a:off x="4391231" y="321738"/>
          <a:ext cx="1979930" cy="1979930"/>
        </a:xfrm>
        <a:prstGeom prst="round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solidFill>
                <a:schemeClr val="tx1"/>
              </a:solidFill>
            </a:rPr>
            <a:t>Stres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mempengaruhi</a:t>
          </a:r>
          <a:r>
            <a:rPr lang="en-US" sz="1300" kern="1200" dirty="0" smtClean="0">
              <a:solidFill>
                <a:schemeClr val="tx1"/>
              </a:solidFill>
            </a:rPr>
            <a:t> orang-orang </a:t>
          </a:r>
          <a:r>
            <a:rPr lang="en-US" sz="1300" kern="1200" dirty="0" err="1" smtClean="0">
              <a:solidFill>
                <a:schemeClr val="tx1"/>
              </a:solidFill>
            </a:rPr>
            <a:t>dengan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cara</a:t>
          </a:r>
          <a:r>
            <a:rPr lang="en-US" sz="1300" kern="1200" dirty="0" smtClean="0">
              <a:solidFill>
                <a:schemeClr val="tx1"/>
              </a:solidFill>
            </a:rPr>
            <a:t> yang </a:t>
          </a:r>
          <a:r>
            <a:rPr lang="en-US" sz="1300" kern="1200" dirty="0" err="1" smtClean="0">
              <a:solidFill>
                <a:schemeClr val="tx1"/>
              </a:solidFill>
            </a:rPr>
            <a:t>berbeda-beda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dan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dengan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demikian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merupakan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kondisi</a:t>
          </a:r>
          <a:r>
            <a:rPr lang="en-US" sz="1300" kern="1200" dirty="0" smtClean="0">
              <a:solidFill>
                <a:schemeClr val="tx1"/>
              </a:solidFill>
            </a:rPr>
            <a:t> yang </a:t>
          </a:r>
          <a:r>
            <a:rPr lang="en-US" sz="1300" kern="1200" dirty="0" err="1" smtClean="0">
              <a:solidFill>
                <a:schemeClr val="tx1"/>
              </a:solidFill>
            </a:rPr>
            <a:t>sangat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bergantung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pada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individu</a:t>
          </a:r>
          <a:r>
            <a:rPr lang="en-US" sz="1300" kern="1200" dirty="0" smtClean="0">
              <a:solidFill>
                <a:schemeClr val="tx1"/>
              </a:solidFill>
            </a:rPr>
            <a:t>. </a:t>
          </a:r>
          <a:endParaRPr lang="id-ID" sz="1300" kern="1200" dirty="0">
            <a:solidFill>
              <a:schemeClr val="tx1"/>
            </a:solidFill>
          </a:endParaRPr>
        </a:p>
      </dsp:txBody>
      <dsp:txXfrm>
        <a:off x="4487883" y="418390"/>
        <a:ext cx="1786626" cy="1786626"/>
      </dsp:txXfrm>
    </dsp:sp>
    <dsp:sp modelId="{3B4E88A6-AA2C-40EA-946C-540943BC49E6}">
      <dsp:nvSpPr>
        <dsp:cNvPr id="0" name=""/>
        <dsp:cNvSpPr/>
      </dsp:nvSpPr>
      <dsp:spPr>
        <a:xfrm>
          <a:off x="2064813" y="2648156"/>
          <a:ext cx="1979930" cy="1979930"/>
        </a:xfrm>
        <a:prstGeom prst="round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solidFill>
                <a:schemeClr val="tx1"/>
              </a:solidFill>
            </a:rPr>
            <a:t>Peristiwa-peristiwa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tertentu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bisa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membuat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seseorang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mengalami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stres</a:t>
          </a:r>
          <a:r>
            <a:rPr lang="en-US" sz="1300" kern="1200" dirty="0" smtClean="0">
              <a:solidFill>
                <a:schemeClr val="tx1"/>
              </a:solidFill>
            </a:rPr>
            <a:t> yang </a:t>
          </a:r>
          <a:r>
            <a:rPr lang="en-US" sz="1300" kern="1200" dirty="0" err="1" smtClean="0">
              <a:solidFill>
                <a:schemeClr val="tx1"/>
              </a:solidFill>
            </a:rPr>
            <a:t>sangat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tinggi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tapi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tidak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bagi</a:t>
          </a:r>
          <a:r>
            <a:rPr lang="en-US" sz="1300" kern="1200" dirty="0" smtClean="0">
              <a:solidFill>
                <a:schemeClr val="tx1"/>
              </a:solidFill>
            </a:rPr>
            <a:t> orang yang lain. </a:t>
          </a:r>
          <a:endParaRPr lang="id-ID" sz="1300" kern="1200" dirty="0">
            <a:solidFill>
              <a:schemeClr val="tx1"/>
            </a:solidFill>
          </a:endParaRPr>
        </a:p>
      </dsp:txBody>
      <dsp:txXfrm>
        <a:off x="2161465" y="2744808"/>
        <a:ext cx="1786626" cy="1786626"/>
      </dsp:txXfrm>
    </dsp:sp>
    <dsp:sp modelId="{D0585C66-8162-43A6-BE5F-94A5B47FD81E}">
      <dsp:nvSpPr>
        <dsp:cNvPr id="0" name=""/>
        <dsp:cNvSpPr/>
      </dsp:nvSpPr>
      <dsp:spPr>
        <a:xfrm>
          <a:off x="4391231" y="2648156"/>
          <a:ext cx="1979930" cy="197993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solidFill>
                <a:schemeClr val="tx1"/>
              </a:solidFill>
            </a:rPr>
            <a:t>Pengaruh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stres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tidaklah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selalu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negatif</a:t>
          </a:r>
          <a:r>
            <a:rPr lang="en-US" sz="1300" kern="1200" dirty="0" smtClean="0">
              <a:solidFill>
                <a:schemeClr val="tx1"/>
              </a:solidFill>
            </a:rPr>
            <a:t>. </a:t>
          </a:r>
          <a:r>
            <a:rPr lang="en-US" sz="1300" kern="1200" dirty="0" err="1" smtClean="0">
              <a:solidFill>
                <a:schemeClr val="tx1"/>
              </a:solidFill>
            </a:rPr>
            <a:t>Stres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ringan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dalam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kenyataannya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meningkatkan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produktivitas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dan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bisa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sangat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membantu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dalam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mengembangkan</a:t>
          </a:r>
          <a:r>
            <a:rPr lang="en-US" sz="1300" kern="1200" dirty="0" smtClean="0">
              <a:solidFill>
                <a:schemeClr val="tx1"/>
              </a:solidFill>
            </a:rPr>
            <a:t> ide-ide </a:t>
          </a:r>
          <a:r>
            <a:rPr lang="en-US" sz="1300" kern="1200" dirty="0" err="1" smtClean="0">
              <a:solidFill>
                <a:schemeClr val="tx1"/>
              </a:solidFill>
            </a:rPr>
            <a:t>kreatif</a:t>
          </a:r>
          <a:r>
            <a:rPr lang="en-US" sz="1300" kern="1200" dirty="0" smtClean="0">
              <a:solidFill>
                <a:schemeClr val="tx1"/>
              </a:solidFill>
            </a:rPr>
            <a:t>.</a:t>
          </a:r>
          <a:endParaRPr lang="id-ID" sz="1300" kern="1200" dirty="0">
            <a:solidFill>
              <a:schemeClr val="tx1"/>
            </a:solidFill>
          </a:endParaRPr>
        </a:p>
      </dsp:txBody>
      <dsp:txXfrm>
        <a:off x="4487883" y="2744808"/>
        <a:ext cx="1786626" cy="17866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314AE-FD4B-4A3F-A6A3-A26C74B29C95}">
      <dsp:nvSpPr>
        <dsp:cNvPr id="0" name=""/>
        <dsp:cNvSpPr/>
      </dsp:nvSpPr>
      <dsp:spPr>
        <a:xfrm rot="5400000">
          <a:off x="643857" y="1934689"/>
          <a:ext cx="1935635" cy="3220853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D4DCC-1913-43D2-BC4D-B4C11BE3CE73}">
      <dsp:nvSpPr>
        <dsp:cNvPr id="0" name=""/>
        <dsp:cNvSpPr/>
      </dsp:nvSpPr>
      <dsp:spPr>
        <a:xfrm>
          <a:off x="320752" y="2897030"/>
          <a:ext cx="2907804" cy="254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Meskipun setiap orang hidup dalam jumlah stres tertentu, jika stres tersebut cukup parah dan berlangsung cukup lama, stres itu bisa membahayakan. </a:t>
          </a:r>
          <a:endParaRPr lang="id-ID" sz="1500" kern="1200"/>
        </a:p>
      </dsp:txBody>
      <dsp:txXfrm>
        <a:off x="320752" y="2897030"/>
        <a:ext cx="2907804" cy="2548861"/>
      </dsp:txXfrm>
    </dsp:sp>
    <dsp:sp modelId="{C7E4019B-79D8-4339-A6C4-F17415739763}">
      <dsp:nvSpPr>
        <dsp:cNvPr id="0" name=""/>
        <dsp:cNvSpPr/>
      </dsp:nvSpPr>
      <dsp:spPr>
        <a:xfrm>
          <a:off x="2679914" y="1697566"/>
          <a:ext cx="548642" cy="548642"/>
        </a:xfrm>
        <a:prstGeom prst="triangle">
          <a:avLst>
            <a:gd name="adj" fmla="val 10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A231C-2A58-47FA-B3D3-66493A5CCEC7}">
      <dsp:nvSpPr>
        <dsp:cNvPr id="0" name=""/>
        <dsp:cNvSpPr/>
      </dsp:nvSpPr>
      <dsp:spPr>
        <a:xfrm rot="5400000">
          <a:off x="4203579" y="1053832"/>
          <a:ext cx="1935635" cy="3220853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62687-3FD9-4DCD-8711-D03CBC15B92E}">
      <dsp:nvSpPr>
        <dsp:cNvPr id="0" name=""/>
        <dsp:cNvSpPr/>
      </dsp:nvSpPr>
      <dsp:spPr>
        <a:xfrm>
          <a:off x="3880473" y="2016173"/>
          <a:ext cx="2907804" cy="254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Stres bisa menyebabkan absensi berlebihan, penggunaan alkohol atau obat-obatan lainnya secara berlebihan, kinerja yang buruk, atau bahkan kesehatan yang begitu buruk. </a:t>
          </a:r>
          <a:endParaRPr lang="id-ID" sz="1500" kern="1200"/>
        </a:p>
      </dsp:txBody>
      <dsp:txXfrm>
        <a:off x="3880473" y="2016173"/>
        <a:ext cx="2907804" cy="2548861"/>
      </dsp:txXfrm>
    </dsp:sp>
    <dsp:sp modelId="{1BA84F8E-56C4-468B-9205-E7510B5AA3A0}">
      <dsp:nvSpPr>
        <dsp:cNvPr id="0" name=""/>
        <dsp:cNvSpPr/>
      </dsp:nvSpPr>
      <dsp:spPr>
        <a:xfrm>
          <a:off x="6239635" y="816709"/>
          <a:ext cx="548642" cy="548642"/>
        </a:xfrm>
        <a:prstGeom prst="triangle">
          <a:avLst>
            <a:gd name="adj" fmla="val 10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5CF98-05CB-4CA3-B7F5-228EECCC60CC}">
      <dsp:nvSpPr>
        <dsp:cNvPr id="0" name=""/>
        <dsp:cNvSpPr/>
      </dsp:nvSpPr>
      <dsp:spPr>
        <a:xfrm rot="5400000">
          <a:off x="7763300" y="172976"/>
          <a:ext cx="1935635" cy="3220853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CF828-CE2E-495D-A5D7-76A86A1B99C5}">
      <dsp:nvSpPr>
        <dsp:cNvPr id="0" name=""/>
        <dsp:cNvSpPr/>
      </dsp:nvSpPr>
      <dsp:spPr>
        <a:xfrm>
          <a:off x="7440194" y="1135317"/>
          <a:ext cx="2907804" cy="254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Stres parah yang berkepanjangan berhubungan dengan penyakit-penyakit mematikan, seperti penyakit jantung, depresi, gangguan sistem kekebalan, alkoholisme, dan kecanduan obat; ditambah sakit kepala harian, nyeri punggung, makan berlebihan, dan penyakit-penyakit mengganggu lainnya yang dimunculkan tubuh sebagai reaksinya. </a:t>
          </a:r>
          <a:endParaRPr lang="id-ID" sz="1500" kern="1200"/>
        </a:p>
      </dsp:txBody>
      <dsp:txXfrm>
        <a:off x="7440194" y="1135317"/>
        <a:ext cx="2907804" cy="25488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A75D4-36B5-4513-9E8A-5FEE90678D4A}">
      <dsp:nvSpPr>
        <dsp:cNvPr id="0" name=""/>
        <dsp:cNvSpPr/>
      </dsp:nvSpPr>
      <dsp:spPr>
        <a:xfrm>
          <a:off x="0" y="329319"/>
          <a:ext cx="1051560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smtClean="0"/>
            <a:t>Budaya Perusahaan</a:t>
          </a:r>
          <a:endParaRPr lang="id-ID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smtClean="0"/>
            <a:t>Pekerjaan Itu Sendiri</a:t>
          </a:r>
          <a:r>
            <a:rPr lang="en-US" sz="2000" kern="1200" smtClean="0"/>
            <a:t> </a:t>
          </a:r>
          <a:endParaRPr lang="id-ID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smtClean="0"/>
            <a:t>Kondisi Kerja</a:t>
          </a:r>
          <a:r>
            <a:rPr lang="en-US" sz="2000" kern="1200" smtClean="0"/>
            <a:t> </a:t>
          </a:r>
          <a:endParaRPr lang="id-ID" sz="2000" kern="1200"/>
        </a:p>
      </dsp:txBody>
      <dsp:txXfrm>
        <a:off x="0" y="329319"/>
        <a:ext cx="10515600" cy="1512000"/>
      </dsp:txXfrm>
    </dsp:sp>
    <dsp:sp modelId="{C7717D36-F1A2-4C63-8B51-E109C56B40FB}">
      <dsp:nvSpPr>
        <dsp:cNvPr id="0" name=""/>
        <dsp:cNvSpPr/>
      </dsp:nvSpPr>
      <dsp:spPr>
        <a:xfrm>
          <a:off x="525780" y="34118"/>
          <a:ext cx="7360920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Faktor-Faktor Organisasional:</a:t>
          </a:r>
          <a:endParaRPr lang="id-ID" sz="2000" kern="1200"/>
        </a:p>
      </dsp:txBody>
      <dsp:txXfrm>
        <a:off x="554601" y="62939"/>
        <a:ext cx="7303278" cy="532758"/>
      </dsp:txXfrm>
    </dsp:sp>
    <dsp:sp modelId="{7FF8D101-A0C1-4186-BBB6-347EADDA8851}">
      <dsp:nvSpPr>
        <dsp:cNvPr id="0" name=""/>
        <dsp:cNvSpPr/>
      </dsp:nvSpPr>
      <dsp:spPr>
        <a:xfrm>
          <a:off x="0" y="2244519"/>
          <a:ext cx="10515600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smtClean="0"/>
            <a:t>Keluarga</a:t>
          </a:r>
          <a:endParaRPr lang="id-ID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smtClean="0"/>
            <a:t>Masalah Finansial</a:t>
          </a:r>
          <a:endParaRPr lang="id-ID" sz="2000" kern="1200"/>
        </a:p>
      </dsp:txBody>
      <dsp:txXfrm>
        <a:off x="0" y="2244519"/>
        <a:ext cx="10515600" cy="1165500"/>
      </dsp:txXfrm>
    </dsp:sp>
    <dsp:sp modelId="{DE62DF26-B396-44DE-BCC3-67AEB394A7EF}">
      <dsp:nvSpPr>
        <dsp:cNvPr id="0" name=""/>
        <dsp:cNvSpPr/>
      </dsp:nvSpPr>
      <dsp:spPr>
        <a:xfrm>
          <a:off x="525780" y="1949319"/>
          <a:ext cx="7360920" cy="59040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Faktor-Faktor Pribadi:</a:t>
          </a:r>
          <a:endParaRPr lang="id-ID" sz="2000" kern="1200"/>
        </a:p>
      </dsp:txBody>
      <dsp:txXfrm>
        <a:off x="554601" y="1978140"/>
        <a:ext cx="7303278" cy="532758"/>
      </dsp:txXfrm>
    </dsp:sp>
    <dsp:sp modelId="{2EECA7F8-1948-4F74-AE01-3D263A16DD91}">
      <dsp:nvSpPr>
        <dsp:cNvPr id="0" name=""/>
        <dsp:cNvSpPr/>
      </dsp:nvSpPr>
      <dsp:spPr>
        <a:xfrm>
          <a:off x="0" y="3813219"/>
          <a:ext cx="10515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B7831-D27E-4CF9-AE05-80BD884FA96C}">
      <dsp:nvSpPr>
        <dsp:cNvPr id="0" name=""/>
        <dsp:cNvSpPr/>
      </dsp:nvSpPr>
      <dsp:spPr>
        <a:xfrm>
          <a:off x="525780" y="3518019"/>
          <a:ext cx="7360920" cy="59040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Lingkungan Umum</a:t>
          </a:r>
          <a:endParaRPr lang="id-ID" sz="2000" kern="1200"/>
        </a:p>
      </dsp:txBody>
      <dsp:txXfrm>
        <a:off x="554601" y="3546840"/>
        <a:ext cx="7303278" cy="5327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2A639-2357-4DF9-8FD1-E4DE895AC1B6}">
      <dsp:nvSpPr>
        <dsp:cNvPr id="0" name=""/>
        <dsp:cNvSpPr/>
      </dsp:nvSpPr>
      <dsp:spPr>
        <a:xfrm>
          <a:off x="4364" y="0"/>
          <a:ext cx="1463352" cy="4351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Olah raga</a:t>
          </a:r>
          <a:endParaRPr lang="id-ID" sz="1500" kern="1200"/>
        </a:p>
      </dsp:txBody>
      <dsp:txXfrm>
        <a:off x="4364" y="1740535"/>
        <a:ext cx="1463352" cy="1740535"/>
      </dsp:txXfrm>
    </dsp:sp>
    <dsp:sp modelId="{260251EA-DE68-49EE-82BE-B2117C064273}">
      <dsp:nvSpPr>
        <dsp:cNvPr id="0" name=""/>
        <dsp:cNvSpPr/>
      </dsp:nvSpPr>
      <dsp:spPr>
        <a:xfrm>
          <a:off x="48264" y="261080"/>
          <a:ext cx="1375551" cy="1448995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62122E1-39F6-4D0C-8C7B-3F5DC3A73375}">
      <dsp:nvSpPr>
        <dsp:cNvPr id="0" name=""/>
        <dsp:cNvSpPr/>
      </dsp:nvSpPr>
      <dsp:spPr>
        <a:xfrm>
          <a:off x="1511617" y="0"/>
          <a:ext cx="1463352" cy="4351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Mengikuti kebiasaan diet yang sehat</a:t>
          </a:r>
          <a:endParaRPr lang="id-ID" sz="1500" kern="1200"/>
        </a:p>
      </dsp:txBody>
      <dsp:txXfrm>
        <a:off x="1511617" y="1740535"/>
        <a:ext cx="1463352" cy="1740535"/>
      </dsp:txXfrm>
    </dsp:sp>
    <dsp:sp modelId="{1D61072D-F89A-465B-8E5F-7CC6459B7E1A}">
      <dsp:nvSpPr>
        <dsp:cNvPr id="0" name=""/>
        <dsp:cNvSpPr/>
      </dsp:nvSpPr>
      <dsp:spPr>
        <a:xfrm>
          <a:off x="1555518" y="261080"/>
          <a:ext cx="1375551" cy="1448995"/>
        </a:xfrm>
        <a:prstGeom prst="ellipse">
          <a:avLst/>
        </a:prstGeom>
        <a:gradFill rotWithShape="0">
          <a:gsLst>
            <a:gs pos="0">
              <a:schemeClr val="accent3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8798BFD-36AB-4CEF-BD18-7E2084C61A1E}">
      <dsp:nvSpPr>
        <dsp:cNvPr id="0" name=""/>
        <dsp:cNvSpPr/>
      </dsp:nvSpPr>
      <dsp:spPr>
        <a:xfrm>
          <a:off x="3018870" y="0"/>
          <a:ext cx="1463352" cy="4351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Tahu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kapan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berhenti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sejenak</a:t>
          </a:r>
          <a:r>
            <a:rPr lang="en-US" sz="1500" kern="1200" dirty="0" smtClean="0"/>
            <a:t> </a:t>
          </a:r>
          <a:r>
            <a:rPr lang="en-US" sz="1500" b="1" kern="1200" dirty="0" smtClean="0"/>
            <a:t>(</a:t>
          </a:r>
          <a:r>
            <a:rPr lang="en-US" sz="1500" b="1" kern="1200" dirty="0" err="1" smtClean="0"/>
            <a:t>Relaksasi</a:t>
          </a:r>
          <a:r>
            <a:rPr lang="en-US" sz="1500" b="1" kern="1200" dirty="0" smtClean="0"/>
            <a:t>)</a:t>
          </a:r>
          <a:r>
            <a:rPr lang="en-US" sz="1500" kern="1200" dirty="0" smtClean="0"/>
            <a:t> </a:t>
          </a:r>
          <a:endParaRPr lang="id-ID" sz="1500" kern="1200" dirty="0"/>
        </a:p>
      </dsp:txBody>
      <dsp:txXfrm>
        <a:off x="3018870" y="1740535"/>
        <a:ext cx="1463352" cy="1740535"/>
      </dsp:txXfrm>
    </dsp:sp>
    <dsp:sp modelId="{BC5E0D39-6B08-4136-B2E4-27A1930FAA2A}">
      <dsp:nvSpPr>
        <dsp:cNvPr id="0" name=""/>
        <dsp:cNvSpPr/>
      </dsp:nvSpPr>
      <dsp:spPr>
        <a:xfrm>
          <a:off x="3062771" y="261080"/>
          <a:ext cx="1375551" cy="1448995"/>
        </a:xfrm>
        <a:prstGeom prst="ellipse">
          <a:avLst/>
        </a:prstGeom>
        <a:gradFill rotWithShape="0">
          <a:gsLst>
            <a:gs pos="0">
              <a:schemeClr val="accent4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98E077C-2FCC-40CD-A8D6-9E3D32D3BA8A}">
      <dsp:nvSpPr>
        <dsp:cNvPr id="0" name=""/>
        <dsp:cNvSpPr/>
      </dsp:nvSpPr>
      <dsp:spPr>
        <a:xfrm>
          <a:off x="4526123" y="0"/>
          <a:ext cx="1463352" cy="4351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Menempatkan situasi yang penuh stres dalam perspektif yang berbeda</a:t>
          </a:r>
          <a:endParaRPr lang="id-ID" sz="1500" kern="1200"/>
        </a:p>
      </dsp:txBody>
      <dsp:txXfrm>
        <a:off x="4526123" y="1740535"/>
        <a:ext cx="1463352" cy="1740535"/>
      </dsp:txXfrm>
    </dsp:sp>
    <dsp:sp modelId="{04B8BD41-3307-458D-A021-9BDDBC15BBD9}">
      <dsp:nvSpPr>
        <dsp:cNvPr id="0" name=""/>
        <dsp:cNvSpPr/>
      </dsp:nvSpPr>
      <dsp:spPr>
        <a:xfrm>
          <a:off x="4570024" y="261080"/>
          <a:ext cx="1375551" cy="1448995"/>
        </a:xfrm>
        <a:prstGeom prst="ellipse">
          <a:avLst/>
        </a:prstGeom>
        <a:gradFill rotWithShape="0">
          <a:gsLst>
            <a:gs pos="0">
              <a:schemeClr val="accent5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CAEF1A0-EEA7-4814-8A7E-1E342AC60AEF}">
      <dsp:nvSpPr>
        <dsp:cNvPr id="0" name=""/>
        <dsp:cNvSpPr/>
      </dsp:nvSpPr>
      <dsp:spPr>
        <a:xfrm>
          <a:off x="6033376" y="0"/>
          <a:ext cx="1463352" cy="4351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Menemukan seseorang yang mau mendengar</a:t>
          </a:r>
          <a:endParaRPr lang="id-ID" sz="1500" kern="1200"/>
        </a:p>
      </dsp:txBody>
      <dsp:txXfrm>
        <a:off x="6033376" y="1740535"/>
        <a:ext cx="1463352" cy="1740535"/>
      </dsp:txXfrm>
    </dsp:sp>
    <dsp:sp modelId="{6E5D02B0-BE27-4DFA-8B47-BA0A00DDB1E6}">
      <dsp:nvSpPr>
        <dsp:cNvPr id="0" name=""/>
        <dsp:cNvSpPr/>
      </dsp:nvSpPr>
      <dsp:spPr>
        <a:xfrm>
          <a:off x="6077277" y="261080"/>
          <a:ext cx="1375551" cy="1448995"/>
        </a:xfrm>
        <a:prstGeom prst="ellipse">
          <a:avLst/>
        </a:prstGeom>
        <a:gradFill rotWithShape="0">
          <a:gsLst>
            <a:gs pos="0">
              <a:schemeClr val="accent6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7D9797A-E857-4C93-988D-829E38116D7D}">
      <dsp:nvSpPr>
        <dsp:cNvPr id="0" name=""/>
        <dsp:cNvSpPr/>
      </dsp:nvSpPr>
      <dsp:spPr>
        <a:xfrm>
          <a:off x="7540629" y="0"/>
          <a:ext cx="1463352" cy="4351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Membangun keteraturan dalam hidup</a:t>
          </a:r>
          <a:endParaRPr lang="id-ID" sz="1500" kern="1200"/>
        </a:p>
      </dsp:txBody>
      <dsp:txXfrm>
        <a:off x="7540629" y="1740535"/>
        <a:ext cx="1463352" cy="1740535"/>
      </dsp:txXfrm>
    </dsp:sp>
    <dsp:sp modelId="{3493C2FB-9F0A-4B29-B65B-9DEE2066A563}">
      <dsp:nvSpPr>
        <dsp:cNvPr id="0" name=""/>
        <dsp:cNvSpPr/>
      </dsp:nvSpPr>
      <dsp:spPr>
        <a:xfrm>
          <a:off x="7584530" y="261080"/>
          <a:ext cx="1375551" cy="1448995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263C71E-25A1-49AF-9CC4-C4D2CECBC5B7}">
      <dsp:nvSpPr>
        <dsp:cNvPr id="0" name=""/>
        <dsp:cNvSpPr/>
      </dsp:nvSpPr>
      <dsp:spPr>
        <a:xfrm>
          <a:off x="9047883" y="0"/>
          <a:ext cx="1463352" cy="4351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Kenali keterbatasan diri</a:t>
          </a:r>
          <a:endParaRPr lang="id-ID" sz="1500" kern="1200"/>
        </a:p>
      </dsp:txBody>
      <dsp:txXfrm>
        <a:off x="9047883" y="1740535"/>
        <a:ext cx="1463352" cy="1740535"/>
      </dsp:txXfrm>
    </dsp:sp>
    <dsp:sp modelId="{3E16067A-4241-48A5-9C07-FBBD1E7C28DD}">
      <dsp:nvSpPr>
        <dsp:cNvPr id="0" name=""/>
        <dsp:cNvSpPr/>
      </dsp:nvSpPr>
      <dsp:spPr>
        <a:xfrm>
          <a:off x="9091783" y="261080"/>
          <a:ext cx="1375551" cy="1448995"/>
        </a:xfrm>
        <a:prstGeom prst="ellipse">
          <a:avLst/>
        </a:prstGeom>
        <a:gradFill rotWithShape="0">
          <a:gsLst>
            <a:gs pos="0">
              <a:schemeClr val="accent3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2AB1834-F449-42F9-9E90-E0FAB0BDCCB4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102E-73DC-45B3-B809-197C79D2D5F7}" type="datetimeFigureOut">
              <a:rPr lang="id-ID" smtClean="0"/>
              <a:t>05/09/2018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6E68-D07A-438C-8A15-08E4B20F31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84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102E-73DC-45B3-B809-197C79D2D5F7}" type="datetimeFigureOut">
              <a:rPr lang="id-ID" smtClean="0"/>
              <a:t>05/09/2018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6E68-D07A-438C-8A15-08E4B20F31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909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102E-73DC-45B3-B809-197C79D2D5F7}" type="datetimeFigureOut">
              <a:rPr lang="id-ID" smtClean="0"/>
              <a:t>05/09/2018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6E68-D07A-438C-8A15-08E4B20F31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964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102E-73DC-45B3-B809-197C79D2D5F7}" type="datetimeFigureOut">
              <a:rPr lang="id-ID" smtClean="0"/>
              <a:t>05/09/2018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6E68-D07A-438C-8A15-08E4B20F31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32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102E-73DC-45B3-B809-197C79D2D5F7}" type="datetimeFigureOut">
              <a:rPr lang="id-ID" smtClean="0"/>
              <a:t>05/09/2018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6E68-D07A-438C-8A15-08E4B20F31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897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102E-73DC-45B3-B809-197C79D2D5F7}" type="datetimeFigureOut">
              <a:rPr lang="id-ID" smtClean="0"/>
              <a:t>05/09/2018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6E68-D07A-438C-8A15-08E4B20F31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428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102E-73DC-45B3-B809-197C79D2D5F7}" type="datetimeFigureOut">
              <a:rPr lang="id-ID" smtClean="0"/>
              <a:t>05/09/2018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6E68-D07A-438C-8A15-08E4B20F31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795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102E-73DC-45B3-B809-197C79D2D5F7}" type="datetimeFigureOut">
              <a:rPr lang="id-ID" smtClean="0"/>
              <a:t>05/09/2018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6E68-D07A-438C-8A15-08E4B20F31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217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102E-73DC-45B3-B809-197C79D2D5F7}" type="datetimeFigureOut">
              <a:rPr lang="id-ID" smtClean="0"/>
              <a:t>05/09/2018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6E68-D07A-438C-8A15-08E4B20F31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982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102E-73DC-45B3-B809-197C79D2D5F7}" type="datetimeFigureOut">
              <a:rPr lang="id-ID" smtClean="0"/>
              <a:t>05/09/2018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6E68-D07A-438C-8A15-08E4B20F31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391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102E-73DC-45B3-B809-197C79D2D5F7}" type="datetimeFigureOut">
              <a:rPr lang="id-ID" smtClean="0"/>
              <a:t>05/09/2018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6E68-D07A-438C-8A15-08E4B20F31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319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8102E-73DC-45B3-B809-197C79D2D5F7}" type="datetimeFigureOut">
              <a:rPr lang="id-ID" smtClean="0"/>
              <a:t>05/09/2018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16E68-D07A-438C-8A15-08E4B20F31E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639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lokhamdan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8642"/>
            <a:ext cx="9144000" cy="26213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KESEHATAN DAN KESELAMATAN KERJA</a:t>
            </a:r>
            <a:br>
              <a:rPr lang="en-US" dirty="0" smtClean="0"/>
            </a:br>
            <a:r>
              <a:rPr lang="en-US" sz="4400" dirty="0" smtClean="0"/>
              <a:t>RIF 1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4000" dirty="0" smtClean="0"/>
              <a:t>2 </a:t>
            </a:r>
            <a:r>
              <a:rPr lang="en-US" sz="4000" dirty="0" err="1" smtClean="0"/>
              <a:t>sks</a:t>
            </a:r>
            <a:r>
              <a:rPr lang="en-US" sz="4000" dirty="0" smtClean="0"/>
              <a:t> (3 jam(@50menit)/</a:t>
            </a:r>
            <a:r>
              <a:rPr lang="en-US" sz="4000" dirty="0" err="1" smtClean="0"/>
              <a:t>minggu</a:t>
            </a:r>
            <a:r>
              <a:rPr lang="en-US" sz="4000" dirty="0" smtClean="0"/>
              <a:t>)</a:t>
            </a:r>
            <a:endParaRPr lang="id-ID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163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PERTEMUAN 1</a:t>
            </a:r>
          </a:p>
          <a:p>
            <a:r>
              <a:rPr lang="en-US" dirty="0" smtClean="0"/>
              <a:t>GDPP, KONTRAK KULIAH</a:t>
            </a:r>
          </a:p>
          <a:p>
            <a:r>
              <a:rPr lang="en-US" dirty="0" smtClean="0"/>
              <a:t>ELOK NUR HAMDANA</a:t>
            </a:r>
          </a:p>
          <a:p>
            <a:r>
              <a:rPr lang="en-US" dirty="0" smtClean="0">
                <a:hlinkClick r:id="rId2"/>
              </a:rPr>
              <a:t>elokhamdana@gmail.com</a:t>
            </a:r>
            <a:endParaRPr lang="en-US" dirty="0" smtClean="0"/>
          </a:p>
          <a:p>
            <a:r>
              <a:rPr lang="en-US" dirty="0" err="1" smtClean="0"/>
              <a:t>Wa</a:t>
            </a:r>
            <a:r>
              <a:rPr lang="en-US" dirty="0" smtClean="0"/>
              <a:t> 085655104757</a:t>
            </a:r>
          </a:p>
          <a:p>
            <a:r>
              <a:rPr lang="en-US" dirty="0" smtClean="0"/>
              <a:t>Lms.jti.polinema.ac.id</a:t>
            </a:r>
            <a:endParaRPr lang="id-ID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88641" y="2369720"/>
            <a:ext cx="103492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88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Beberapa</a:t>
            </a:r>
            <a:r>
              <a:rPr lang="en-US" sz="35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5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Teknik</a:t>
            </a:r>
            <a:r>
              <a:rPr lang="en-US" sz="35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5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dalam</a:t>
            </a:r>
            <a:r>
              <a:rPr lang="en-US" sz="35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Program </a:t>
            </a:r>
            <a:r>
              <a:rPr lang="en-US" sz="35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Keselamatan</a:t>
            </a:r>
            <a:r>
              <a:rPr lang="en-US" sz="35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5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dan</a:t>
            </a:r>
            <a:r>
              <a:rPr lang="en-US" sz="35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5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Kesehatan</a:t>
            </a:r>
            <a:endParaRPr lang="en-US" sz="35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143420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888641" y="1571223"/>
            <a:ext cx="103492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86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Pencegahan</a:t>
            </a:r>
            <a:r>
              <a:rPr lang="en-US" sz="35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5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Cedera</a:t>
            </a:r>
            <a:r>
              <a:rPr lang="en-US" sz="35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5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dan</a:t>
            </a:r>
            <a:r>
              <a:rPr lang="en-US" sz="35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5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Penyakit</a:t>
            </a:r>
            <a:r>
              <a:rPr lang="en-US" sz="35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yang </a:t>
            </a:r>
            <a:r>
              <a:rPr lang="en-US" sz="35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Terkait</a:t>
            </a:r>
            <a:r>
              <a:rPr lang="en-US" sz="35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5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dengan</a:t>
            </a:r>
            <a:r>
              <a:rPr lang="en-US" sz="35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5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Pekerjaan</a:t>
            </a:r>
            <a:endParaRPr lang="en-US" sz="35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573493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888641" y="1571223"/>
            <a:ext cx="103492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80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Tentang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Stres</a:t>
            </a:r>
            <a:endParaRPr lang="en-US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95721229"/>
              </p:ext>
            </p:extLst>
          </p:nvPr>
        </p:nvGraphicFramePr>
        <p:xfrm>
          <a:off x="1981201" y="1719264"/>
          <a:ext cx="8435975" cy="494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888641" y="1571223"/>
            <a:ext cx="103492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0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0996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Akibat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Potensial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Stres</a:t>
            </a:r>
            <a:endParaRPr lang="en-US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3531806"/>
              </p:ext>
            </p:extLst>
          </p:nvPr>
        </p:nvGraphicFramePr>
        <p:xfrm>
          <a:off x="888642" y="1048871"/>
          <a:ext cx="10349248" cy="6261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888641" y="1571223"/>
            <a:ext cx="103492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1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Faktor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Penyebab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Stres</a:t>
            </a:r>
            <a:endParaRPr lang="en-US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588707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888641" y="1571223"/>
            <a:ext cx="103492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Mengelola</a:t>
            </a:r>
            <a:r>
              <a:rPr lang="en-US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b="1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Stres</a:t>
            </a:r>
            <a:endParaRPr lang="en-US" b="1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028689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888641" y="1571223"/>
            <a:ext cx="103492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33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eaLnBrk="1" hangingPunct="1"/>
            <a:r>
              <a:rPr lang="en-US" b="1" dirty="0" err="1" smtClean="0">
                <a:ln/>
                <a:solidFill>
                  <a:schemeClr val="accent4"/>
                </a:solidFill>
              </a:rPr>
              <a:t>Evaluasi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 Program </a:t>
            </a:r>
            <a:r>
              <a:rPr lang="en-US" b="1" dirty="0" err="1" smtClean="0">
                <a:ln/>
                <a:solidFill>
                  <a:schemeClr val="accent4"/>
                </a:solidFill>
              </a:rPr>
              <a:t>Keselamatan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 &amp; </a:t>
            </a:r>
            <a:r>
              <a:rPr lang="en-US" b="1" dirty="0" err="1" smtClean="0">
                <a:ln/>
                <a:solidFill>
                  <a:schemeClr val="accent4"/>
                </a:solidFill>
              </a:rPr>
              <a:t>Kesehatan</a:t>
            </a:r>
            <a:endParaRPr lang="en-US" b="1" dirty="0" smtClean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178942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888641" y="1571223"/>
            <a:ext cx="103492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0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Referensi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Mondy, R.W., 2008, </a:t>
            </a:r>
            <a:r>
              <a:rPr lang="en-US" sz="2000" b="1"/>
              <a:t>Manajemen Sumber Daya Manusia, </a:t>
            </a:r>
            <a:r>
              <a:rPr lang="en-US" sz="2000"/>
              <a:t>Edisi Kesepuluh (terjemahan), Jakarta: Penerbit Erlangga.</a:t>
            </a:r>
            <a:endParaRPr lang="en-US" sz="2100"/>
          </a:p>
          <a:p>
            <a:pPr eaLnBrk="1" hangingPunct="1">
              <a:lnSpc>
                <a:spcPct val="90000"/>
              </a:lnSpc>
            </a:pPr>
            <a:endParaRPr lang="en-US" sz="2100"/>
          </a:p>
        </p:txBody>
      </p:sp>
      <p:cxnSp>
        <p:nvCxnSpPr>
          <p:cNvPr id="4" name="Straight Connector 3"/>
          <p:cNvCxnSpPr/>
          <p:nvPr/>
        </p:nvCxnSpPr>
        <p:spPr>
          <a:xfrm>
            <a:off x="888641" y="1571223"/>
            <a:ext cx="103492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76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K3</a:t>
            </a:r>
            <a:endParaRPr lang="id-ID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88641" y="1571223"/>
            <a:ext cx="103492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K3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proses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id-ID" dirty="0"/>
              <a:t>, maupun aturan-aturan pendukungnya</a:t>
            </a:r>
            <a:r>
              <a:rPr lang="en-US" dirty="0"/>
              <a:t>.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Indonesia </a:t>
            </a:r>
            <a:r>
              <a:rPr lang="en-US" dirty="0" err="1"/>
              <a:t>merdeka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konsekwensi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id-ID" dirty="0"/>
              <a:t>nya jumlah pekerja dan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id-ID" dirty="0"/>
              <a:t>,</a:t>
            </a:r>
            <a:r>
              <a:rPr lang="en-US" dirty="0"/>
              <a:t> yang </a:t>
            </a:r>
            <a:r>
              <a:rPr lang="id-ID" dirty="0"/>
              <a:t>selanjutnya </a:t>
            </a:r>
            <a:r>
              <a:rPr lang="en-US" dirty="0" err="1"/>
              <a:t>meningkatnya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 di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.</a:t>
            </a:r>
            <a:endParaRPr lang="id-ID" dirty="0"/>
          </a:p>
          <a:p>
            <a:r>
              <a:rPr lang="en-US" dirty="0"/>
              <a:t>Hal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meningkatnya</a:t>
            </a:r>
            <a:r>
              <a:rPr lang="en-US" dirty="0"/>
              <a:t> </a:t>
            </a:r>
            <a:r>
              <a:rPr lang="en-US" dirty="0" err="1"/>
              <a:t>tuntutan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 yang </a:t>
            </a:r>
            <a:r>
              <a:rPr lang="en-US" dirty="0" err="1"/>
              <a:t>beraneka</a:t>
            </a:r>
            <a:r>
              <a:rPr lang="en-US" dirty="0"/>
              <a:t>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kecelakaannya</a:t>
            </a:r>
            <a:r>
              <a:rPr lang="en-US" dirty="0"/>
              <a:t>. </a:t>
            </a:r>
            <a:r>
              <a:rPr lang="en-US" dirty="0" err="1"/>
              <a:t>Sejalan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pemerintah</a:t>
            </a:r>
            <a:r>
              <a:rPr lang="en-US" dirty="0"/>
              <a:t>, </a:t>
            </a:r>
            <a:r>
              <a:rPr lang="en-US" dirty="0" err="1"/>
              <a:t>perusahaan</a:t>
            </a:r>
            <a:r>
              <a:rPr lang="en-US" dirty="0"/>
              <a:t>, </a:t>
            </a:r>
            <a:r>
              <a:rPr lang="en-US" dirty="0" err="1"/>
              <a:t>buruh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aturan-aturan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dituangkan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perundang-undangan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turunannya</a:t>
            </a:r>
            <a:r>
              <a:rPr lang="en-US" dirty="0"/>
              <a:t>. </a:t>
            </a:r>
            <a:endParaRPr lang="id-ID" dirty="0"/>
          </a:p>
          <a:p>
            <a:r>
              <a:rPr lang="en-US" dirty="0" err="1"/>
              <a:t>Kompleksnya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ketenagakerjaan</a:t>
            </a:r>
            <a:r>
              <a:rPr lang="en-US" dirty="0"/>
              <a:t>,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perundang-undangan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penguasa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, </a:t>
            </a:r>
            <a:r>
              <a:rPr lang="en-US" dirty="0" err="1"/>
              <a:t>politik</a:t>
            </a:r>
            <a:r>
              <a:rPr lang="en-US" dirty="0"/>
              <a:t>,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demokrasi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Indonesia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Presiden</a:t>
            </a:r>
            <a:r>
              <a:rPr lang="en-US" dirty="0"/>
              <a:t> </a:t>
            </a:r>
            <a:r>
              <a:rPr lang="en-US" dirty="0" err="1"/>
              <a:t>Soekarno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Presiden</a:t>
            </a:r>
            <a:r>
              <a:rPr lang="en-US" dirty="0"/>
              <a:t> </a:t>
            </a:r>
            <a:r>
              <a:rPr lang="en-US" dirty="0" err="1"/>
              <a:t>Susilo</a:t>
            </a:r>
            <a:r>
              <a:rPr lang="en-US" dirty="0"/>
              <a:t> </a:t>
            </a:r>
            <a:r>
              <a:rPr lang="en-US" dirty="0" err="1"/>
              <a:t>Bambang</a:t>
            </a:r>
            <a:r>
              <a:rPr lang="en-US" dirty="0"/>
              <a:t> </a:t>
            </a:r>
            <a:r>
              <a:rPr lang="en-US" dirty="0" err="1"/>
              <a:t>Yudhoyono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kebijak-kebijakan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Presiden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mewarnai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K3.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4988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Landasan</a:t>
            </a:r>
            <a:r>
              <a:rPr lang="en-US" dirty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K3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 smtClean="0"/>
          </a:p>
          <a:p>
            <a:pPr marL="914400" lvl="1" indent="-457200" fontAlgn="base">
              <a:buFont typeface="+mj-lt"/>
              <a:buAutoNum type="arabicPeriod"/>
            </a:pPr>
            <a:r>
              <a:rPr lang="id-ID" dirty="0"/>
              <a:t>J</a:t>
            </a:r>
            <a:r>
              <a:rPr lang="en-US" dirty="0" err="1"/>
              <a:t>elaskan</a:t>
            </a:r>
            <a:r>
              <a:rPr lang="en-US" dirty="0"/>
              <a:t> </a:t>
            </a:r>
            <a:r>
              <a:rPr lang="id-ID" dirty="0"/>
              <a:t>kebijakan-kebijakan yang mendasari </a:t>
            </a:r>
            <a:r>
              <a:rPr lang="en-US" dirty="0"/>
              <a:t>K3 di Indonesia.</a:t>
            </a:r>
            <a:endParaRPr lang="id-ID" dirty="0"/>
          </a:p>
          <a:p>
            <a:pPr marL="914400" lvl="1" indent="-457200" fontAlgn="base">
              <a:buFont typeface="+mj-lt"/>
              <a:buAutoNum type="arabicPeriod"/>
            </a:pPr>
            <a:r>
              <a:rPr lang="id-ID" dirty="0"/>
              <a:t>Sebutkan kebijakan-kebijakan yang mendasari Ketenaga Kerjaan di Indonesia dari masing-masing Presiden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dirty="0"/>
              <a:t>S</a:t>
            </a:r>
            <a:r>
              <a:rPr lang="en-US" dirty="0" err="1"/>
              <a:t>impulkan</a:t>
            </a:r>
            <a:r>
              <a:rPr lang="en-US" dirty="0"/>
              <a:t> </a:t>
            </a:r>
            <a:r>
              <a:rPr lang="en-US" dirty="0" err="1"/>
              <a:t>kaitan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Ketenaga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id-ID" dirty="0"/>
              <a:t>r</a:t>
            </a:r>
            <a:r>
              <a:rPr lang="en-US" dirty="0" err="1"/>
              <a:t>jaan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Keselamatan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(K3)</a:t>
            </a:r>
            <a:endParaRPr lang="id-ID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88641" y="1571223"/>
            <a:ext cx="103492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32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KONTRAK KULIAH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 17x</a:t>
            </a:r>
          </a:p>
          <a:p>
            <a:r>
              <a:rPr lang="en-US" dirty="0" err="1" smtClean="0"/>
              <a:t>Penilaian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Quiz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2x</a:t>
            </a:r>
          </a:p>
          <a:p>
            <a:pPr lvl="2"/>
            <a:r>
              <a:rPr lang="en-US" dirty="0" err="1" smtClean="0"/>
              <a:t>Minggu</a:t>
            </a:r>
            <a:r>
              <a:rPr lang="en-US" dirty="0" smtClean="0"/>
              <a:t> ke-4/5</a:t>
            </a:r>
            <a:endParaRPr lang="en-US" dirty="0"/>
          </a:p>
          <a:p>
            <a:pPr lvl="2"/>
            <a:r>
              <a:rPr lang="en-US" dirty="0" err="1" smtClean="0"/>
              <a:t>Minggu</a:t>
            </a:r>
            <a:r>
              <a:rPr lang="en-US" dirty="0" smtClean="0"/>
              <a:t> ke-14 </a:t>
            </a:r>
          </a:p>
          <a:p>
            <a:pPr lvl="1"/>
            <a:r>
              <a:rPr lang="en-US" dirty="0" smtClean="0"/>
              <a:t>UTS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minggu</a:t>
            </a:r>
            <a:r>
              <a:rPr lang="en-US" dirty="0" smtClean="0">
                <a:sym typeface="Wingdings" panose="05000000000000000000" pitchFamily="2" charset="2"/>
              </a:rPr>
              <a:t> ke-8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UAS  </a:t>
            </a:r>
            <a:r>
              <a:rPr lang="en-US" dirty="0" err="1" smtClean="0">
                <a:sym typeface="Wingdings" panose="05000000000000000000" pitchFamily="2" charset="2"/>
              </a:rPr>
              <a:t>minggu</a:t>
            </a:r>
            <a:r>
              <a:rPr lang="en-US" dirty="0" smtClean="0">
                <a:sym typeface="Wingdings" panose="05000000000000000000" pitchFamily="2" charset="2"/>
              </a:rPr>
              <a:t> ke-17</a:t>
            </a:r>
            <a:endParaRPr lang="en-US" dirty="0" smtClean="0"/>
          </a:p>
          <a:p>
            <a:pPr lvl="1"/>
            <a:r>
              <a:rPr lang="en-US" dirty="0" err="1" smtClean="0"/>
              <a:t>Nilai</a:t>
            </a:r>
            <a:r>
              <a:rPr lang="en-US" dirty="0" smtClean="0"/>
              <a:t> per </a:t>
            </a:r>
            <a:r>
              <a:rPr lang="en-US" dirty="0" err="1" smtClean="0"/>
              <a:t>pertemuan</a:t>
            </a:r>
            <a:endParaRPr lang="en-US" dirty="0" smtClean="0"/>
          </a:p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= (rata2 </a:t>
            </a:r>
            <a:r>
              <a:rPr lang="en-US" dirty="0" err="1" smtClean="0"/>
              <a:t>nilai</a:t>
            </a:r>
            <a:r>
              <a:rPr lang="en-US" dirty="0" smtClean="0"/>
              <a:t> per </a:t>
            </a:r>
            <a:r>
              <a:rPr lang="en-US" dirty="0" err="1" smtClean="0"/>
              <a:t>pertemuan</a:t>
            </a:r>
            <a:r>
              <a:rPr lang="en-US" dirty="0" smtClean="0"/>
              <a:t> + (2*rata </a:t>
            </a:r>
            <a:r>
              <a:rPr lang="en-US" dirty="0" err="1" smtClean="0"/>
              <a:t>nilai</a:t>
            </a:r>
            <a:r>
              <a:rPr lang="en-US" dirty="0" smtClean="0"/>
              <a:t> quiz) + (3*</a:t>
            </a:r>
            <a:r>
              <a:rPr lang="en-US" dirty="0" err="1" smtClean="0"/>
              <a:t>nilai</a:t>
            </a:r>
            <a:r>
              <a:rPr lang="en-US" dirty="0" smtClean="0"/>
              <a:t> UTS) + (4*</a:t>
            </a:r>
            <a:r>
              <a:rPr lang="en-US" dirty="0" err="1" smtClean="0"/>
              <a:t>nilai</a:t>
            </a:r>
            <a:r>
              <a:rPr lang="en-US" dirty="0" smtClean="0"/>
              <a:t> UAS)) / 10</a:t>
            </a:r>
          </a:p>
          <a:p>
            <a:r>
              <a:rPr lang="en-US" dirty="0" err="1" smtClean="0"/>
              <a:t>Toleransi</a:t>
            </a:r>
            <a:r>
              <a:rPr lang="en-US" dirty="0" smtClean="0"/>
              <a:t> </a:t>
            </a:r>
            <a:r>
              <a:rPr lang="en-US" dirty="0" err="1" smtClean="0"/>
              <a:t>Keterlambatan</a:t>
            </a:r>
            <a:r>
              <a:rPr lang="en-US" dirty="0" smtClean="0"/>
              <a:t> 15 </a:t>
            </a:r>
            <a:r>
              <a:rPr lang="en-US" dirty="0" err="1" smtClean="0"/>
              <a:t>menit</a:t>
            </a:r>
            <a:endParaRPr lang="en-US" dirty="0" smtClean="0"/>
          </a:p>
          <a:p>
            <a:r>
              <a:rPr lang="en-US" dirty="0" err="1" smtClean="0"/>
              <a:t>Dilarang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smart phone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r>
              <a:rPr lang="en-US" dirty="0" smtClean="0"/>
              <a:t> </a:t>
            </a:r>
            <a:r>
              <a:rPr lang="en-US" dirty="0" err="1" smtClean="0"/>
              <a:t>berlangsung</a:t>
            </a:r>
            <a:endParaRPr lang="en-US" dirty="0" smtClean="0"/>
          </a:p>
          <a:p>
            <a:endParaRPr lang="en-US" dirty="0" smtClean="0"/>
          </a:p>
          <a:p>
            <a:endParaRPr lang="id-ID" dirty="0" smtClean="0"/>
          </a:p>
          <a:p>
            <a:endParaRPr lang="id-ID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88641" y="1571223"/>
            <a:ext cx="103492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Bahasan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018769"/>
              </p:ext>
            </p:extLst>
          </p:nvPr>
        </p:nvGraphicFramePr>
        <p:xfrm>
          <a:off x="838200" y="185512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888641" y="1571223"/>
            <a:ext cx="103492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75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id-ID" dirty="0" smtClean="0"/>
              <a:t>Santoso</a:t>
            </a:r>
            <a:r>
              <a:rPr lang="en-US" dirty="0" smtClean="0"/>
              <a:t> </a:t>
            </a:r>
            <a:r>
              <a:rPr lang="id-ID" dirty="0" smtClean="0"/>
              <a:t>G,</a:t>
            </a:r>
            <a:r>
              <a:rPr lang="en-US" dirty="0" smtClean="0"/>
              <a:t> </a:t>
            </a:r>
            <a:r>
              <a:rPr lang="id-ID" dirty="0" smtClean="0"/>
              <a:t>”Manajemen</a:t>
            </a:r>
            <a:r>
              <a:rPr lang="en-US" dirty="0" smtClean="0"/>
              <a:t> </a:t>
            </a:r>
            <a:r>
              <a:rPr lang="id-ID" dirty="0" smtClean="0"/>
              <a:t>Keselamatan</a:t>
            </a:r>
            <a:r>
              <a:rPr lang="en-US" dirty="0"/>
              <a:t> </a:t>
            </a:r>
            <a:r>
              <a:rPr lang="id-ID" dirty="0" smtClean="0"/>
              <a:t>dan</a:t>
            </a:r>
            <a:r>
              <a:rPr lang="en-US" dirty="0" smtClean="0"/>
              <a:t> </a:t>
            </a:r>
            <a:r>
              <a:rPr lang="id-ID" dirty="0" smtClean="0"/>
              <a:t>Kesehatan</a:t>
            </a:r>
            <a:r>
              <a:rPr lang="en-US" dirty="0"/>
              <a:t> </a:t>
            </a:r>
            <a:r>
              <a:rPr lang="id-ID" dirty="0" smtClean="0"/>
              <a:t>Kerja”,</a:t>
            </a:r>
            <a:r>
              <a:rPr lang="en-US" dirty="0" smtClean="0"/>
              <a:t> </a:t>
            </a:r>
            <a:r>
              <a:rPr lang="id-ID" dirty="0" smtClean="0"/>
              <a:t>Prestasi</a:t>
            </a:r>
            <a:r>
              <a:rPr lang="en-US" dirty="0"/>
              <a:t> </a:t>
            </a:r>
            <a:r>
              <a:rPr lang="id-ID" dirty="0" smtClean="0"/>
              <a:t>Pustaka,</a:t>
            </a:r>
            <a:r>
              <a:rPr lang="en-US" dirty="0" smtClean="0"/>
              <a:t> </a:t>
            </a:r>
            <a:r>
              <a:rPr lang="id-ID" dirty="0" smtClean="0"/>
              <a:t>2004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id-ID" dirty="0" smtClean="0"/>
              <a:t>Harrington</a:t>
            </a:r>
            <a:r>
              <a:rPr lang="en-US" dirty="0" smtClean="0"/>
              <a:t> </a:t>
            </a:r>
            <a:r>
              <a:rPr lang="id-ID" dirty="0" smtClean="0"/>
              <a:t>&amp;</a:t>
            </a:r>
            <a:r>
              <a:rPr lang="en-US" dirty="0"/>
              <a:t> </a:t>
            </a:r>
            <a:r>
              <a:rPr lang="id-ID" dirty="0" smtClean="0"/>
              <a:t>Gill</a:t>
            </a:r>
            <a:r>
              <a:rPr lang="en-US" dirty="0" smtClean="0"/>
              <a:t> </a:t>
            </a:r>
            <a:r>
              <a:rPr lang="id-ID" dirty="0" smtClean="0"/>
              <a:t>F.S,</a:t>
            </a:r>
            <a:r>
              <a:rPr lang="en-US" dirty="0" smtClean="0"/>
              <a:t> </a:t>
            </a:r>
            <a:r>
              <a:rPr lang="id-ID" dirty="0" smtClean="0"/>
              <a:t>”Buku</a:t>
            </a:r>
            <a:r>
              <a:rPr lang="en-US" dirty="0" smtClean="0"/>
              <a:t> </a:t>
            </a:r>
            <a:r>
              <a:rPr lang="id-ID" dirty="0" smtClean="0"/>
              <a:t>Saku</a:t>
            </a:r>
            <a:r>
              <a:rPr lang="en-US" dirty="0" smtClean="0"/>
              <a:t> </a:t>
            </a:r>
            <a:r>
              <a:rPr lang="id-ID" dirty="0" smtClean="0"/>
              <a:t>Kesehatan</a:t>
            </a:r>
            <a:r>
              <a:rPr lang="en-US" dirty="0"/>
              <a:t> </a:t>
            </a:r>
            <a:r>
              <a:rPr lang="id-ID" dirty="0" smtClean="0"/>
              <a:t>Kerja”,</a:t>
            </a:r>
            <a:r>
              <a:rPr lang="en-US" dirty="0" smtClean="0"/>
              <a:t> </a:t>
            </a:r>
            <a:r>
              <a:rPr lang="id-ID" dirty="0" smtClean="0"/>
              <a:t>EGC,2005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id-ID" dirty="0" smtClean="0"/>
              <a:t>Undang-undang</a:t>
            </a:r>
            <a:r>
              <a:rPr lang="en-US" dirty="0"/>
              <a:t> </a:t>
            </a:r>
            <a:r>
              <a:rPr lang="id-ID" dirty="0" smtClean="0"/>
              <a:t>No.1</a:t>
            </a:r>
            <a:r>
              <a:rPr lang="en-US" dirty="0"/>
              <a:t> </a:t>
            </a:r>
            <a:r>
              <a:rPr lang="id-ID" dirty="0" smtClean="0"/>
              <a:t>tahun</a:t>
            </a:r>
            <a:r>
              <a:rPr lang="en-US" dirty="0" smtClean="0"/>
              <a:t> </a:t>
            </a:r>
            <a:r>
              <a:rPr lang="id-ID" dirty="0" smtClean="0"/>
              <a:t>1970</a:t>
            </a:r>
            <a:r>
              <a:rPr lang="en-US" dirty="0" smtClean="0"/>
              <a:t> </a:t>
            </a:r>
            <a:r>
              <a:rPr lang="id-ID" dirty="0" smtClean="0"/>
              <a:t>tentang</a:t>
            </a:r>
            <a:r>
              <a:rPr lang="en-US" dirty="0"/>
              <a:t> </a:t>
            </a:r>
            <a:r>
              <a:rPr lang="id-ID" dirty="0" smtClean="0"/>
              <a:t>keselamatan</a:t>
            </a:r>
            <a:r>
              <a:rPr lang="en-US" dirty="0"/>
              <a:t> </a:t>
            </a:r>
            <a:r>
              <a:rPr lang="id-ID" dirty="0" smtClean="0"/>
              <a:t>kerja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id-ID" dirty="0" smtClean="0"/>
              <a:t>Undang‐undang</a:t>
            </a:r>
            <a:r>
              <a:rPr lang="en-US" dirty="0" smtClean="0"/>
              <a:t> </a:t>
            </a:r>
            <a:r>
              <a:rPr lang="id-ID" dirty="0" smtClean="0"/>
              <a:t>No.13</a:t>
            </a:r>
            <a:r>
              <a:rPr lang="en-US" dirty="0" smtClean="0"/>
              <a:t> </a:t>
            </a:r>
            <a:r>
              <a:rPr lang="id-ID" dirty="0" smtClean="0"/>
              <a:t>tahun</a:t>
            </a:r>
            <a:r>
              <a:rPr lang="en-US" dirty="0" smtClean="0"/>
              <a:t> </a:t>
            </a:r>
            <a:r>
              <a:rPr lang="id-ID" dirty="0" smtClean="0"/>
              <a:t>2003</a:t>
            </a:r>
            <a:r>
              <a:rPr lang="en-US" dirty="0" smtClean="0"/>
              <a:t> </a:t>
            </a:r>
            <a:r>
              <a:rPr lang="id-ID" dirty="0" smtClean="0"/>
              <a:t>tentang</a:t>
            </a:r>
            <a:r>
              <a:rPr lang="en-US" dirty="0" smtClean="0"/>
              <a:t> </a:t>
            </a:r>
            <a:r>
              <a:rPr lang="id-ID" dirty="0" smtClean="0"/>
              <a:t>Ketenagakerjaan</a:t>
            </a:r>
            <a:r>
              <a:rPr lang="en-US" dirty="0" smtClean="0"/>
              <a:t> </a:t>
            </a:r>
            <a:r>
              <a:rPr lang="id-ID" dirty="0" smtClean="0"/>
              <a:t>(Paragraf</a:t>
            </a:r>
            <a:r>
              <a:rPr lang="en-US" dirty="0" smtClean="0"/>
              <a:t> </a:t>
            </a:r>
            <a:r>
              <a:rPr lang="id-ID" dirty="0" smtClean="0"/>
              <a:t>5</a:t>
            </a:r>
            <a:r>
              <a:rPr lang="en-US" dirty="0"/>
              <a:t> </a:t>
            </a:r>
            <a:r>
              <a:rPr lang="id-ID" dirty="0" smtClean="0"/>
              <a:t>Pasal</a:t>
            </a:r>
            <a:r>
              <a:rPr lang="en-US" dirty="0" smtClean="0"/>
              <a:t> </a:t>
            </a:r>
            <a:r>
              <a:rPr lang="id-ID" dirty="0" smtClean="0"/>
              <a:t>86</a:t>
            </a:r>
            <a:r>
              <a:rPr lang="en-US" dirty="0"/>
              <a:t> </a:t>
            </a:r>
            <a:r>
              <a:rPr lang="id-ID" dirty="0" smtClean="0"/>
              <a:t>dan</a:t>
            </a:r>
            <a:r>
              <a:rPr lang="en-US" dirty="0" smtClean="0"/>
              <a:t> </a:t>
            </a:r>
            <a:r>
              <a:rPr lang="id-ID" dirty="0" smtClean="0"/>
              <a:t>87:</a:t>
            </a:r>
            <a:r>
              <a:rPr lang="en-US" dirty="0" smtClean="0"/>
              <a:t> </a:t>
            </a:r>
            <a:r>
              <a:rPr lang="id-ID" dirty="0" smtClean="0"/>
              <a:t>Keselamatan</a:t>
            </a:r>
            <a:r>
              <a:rPr lang="en-US" dirty="0" smtClean="0"/>
              <a:t> </a:t>
            </a:r>
            <a:r>
              <a:rPr lang="id-ID" dirty="0" smtClean="0"/>
              <a:t>dan</a:t>
            </a:r>
            <a:r>
              <a:rPr lang="en-US" dirty="0"/>
              <a:t> </a:t>
            </a:r>
            <a:r>
              <a:rPr lang="id-ID" dirty="0" smtClean="0"/>
              <a:t>kesehatan</a:t>
            </a:r>
            <a:r>
              <a:rPr lang="en-US" dirty="0" smtClean="0"/>
              <a:t> </a:t>
            </a:r>
            <a:r>
              <a:rPr lang="id-ID" dirty="0" smtClean="0"/>
              <a:t>Kerja)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Modul</a:t>
            </a:r>
            <a:r>
              <a:rPr lang="en-US" dirty="0" smtClean="0"/>
              <a:t> Ajar K3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pak</a:t>
            </a:r>
            <a:r>
              <a:rPr lang="en-US" dirty="0" smtClean="0"/>
              <a:t> Budi </a:t>
            </a:r>
            <a:r>
              <a:rPr lang="en-US" dirty="0" err="1" smtClean="0"/>
              <a:t>Harijanto</a:t>
            </a:r>
            <a:r>
              <a:rPr lang="en-US" dirty="0" smtClean="0"/>
              <a:t>, ST.,</a:t>
            </a:r>
            <a:r>
              <a:rPr lang="en-US" smtClean="0"/>
              <a:t>M.Mkom</a:t>
            </a:r>
            <a:endParaRPr lang="id-ID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88641" y="1571223"/>
            <a:ext cx="103492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Keselamatan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dan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Kesehatan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Kerja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(K3)</a:t>
            </a:r>
            <a:endParaRPr lang="id-ID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49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Definisi</a:t>
            </a:r>
            <a:endParaRPr lang="id-ID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0000FF"/>
                </a:solidFill>
              </a:rPr>
              <a:t>Keselamatan</a:t>
            </a:r>
            <a:r>
              <a:rPr lang="en-US" sz="3600" b="1" dirty="0">
                <a:solidFill>
                  <a:srgbClr val="0000FF"/>
                </a:solidFill>
              </a:rPr>
              <a:t> </a:t>
            </a:r>
            <a:r>
              <a:rPr lang="en-US" sz="3600" b="1" dirty="0" err="1">
                <a:solidFill>
                  <a:srgbClr val="0000FF"/>
                </a:solidFill>
              </a:rPr>
              <a:t>kerja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sebuah</a:t>
            </a:r>
            <a:r>
              <a:rPr lang="en-US" sz="3600" dirty="0"/>
              <a:t> </a:t>
            </a:r>
            <a:r>
              <a:rPr lang="en-US" sz="3600" dirty="0" err="1"/>
              <a:t>kondisi</a:t>
            </a:r>
            <a:r>
              <a:rPr lang="en-US" sz="3600" dirty="0"/>
              <a:t> di </a:t>
            </a:r>
            <a:r>
              <a:rPr lang="en-US" sz="3600" dirty="0" err="1"/>
              <a:t>mana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0000FF"/>
                </a:solidFill>
              </a:rPr>
              <a:t>para </a:t>
            </a:r>
            <a:r>
              <a:rPr lang="en-US" sz="3600" b="1" dirty="0" err="1">
                <a:solidFill>
                  <a:srgbClr val="0000FF"/>
                </a:solidFill>
              </a:rPr>
              <a:t>karyawan</a:t>
            </a:r>
            <a:r>
              <a:rPr lang="en-US" sz="3600" b="1" dirty="0">
                <a:solidFill>
                  <a:srgbClr val="0000FF"/>
                </a:solidFill>
              </a:rPr>
              <a:t> </a:t>
            </a:r>
            <a:r>
              <a:rPr lang="en-US" sz="3600" b="1" dirty="0" err="1">
                <a:solidFill>
                  <a:srgbClr val="0000FF"/>
                </a:solidFill>
              </a:rPr>
              <a:t>terlindungi</a:t>
            </a:r>
            <a:r>
              <a:rPr lang="en-US" sz="3600" b="1" dirty="0">
                <a:solidFill>
                  <a:srgbClr val="0000FF"/>
                </a:solidFill>
              </a:rPr>
              <a:t> </a:t>
            </a:r>
            <a:r>
              <a:rPr lang="en-US" sz="3600" b="1" dirty="0" err="1">
                <a:solidFill>
                  <a:srgbClr val="0000FF"/>
                </a:solidFill>
              </a:rPr>
              <a:t>dari</a:t>
            </a:r>
            <a:r>
              <a:rPr lang="en-US" sz="3600" b="1" dirty="0">
                <a:solidFill>
                  <a:srgbClr val="0000FF"/>
                </a:solidFill>
              </a:rPr>
              <a:t> </a:t>
            </a:r>
            <a:r>
              <a:rPr lang="en-US" sz="3600" b="1" dirty="0" err="1">
                <a:solidFill>
                  <a:srgbClr val="0000FF"/>
                </a:solidFill>
              </a:rPr>
              <a:t>cedera</a:t>
            </a:r>
            <a:r>
              <a:rPr lang="en-US" sz="3600" dirty="0"/>
              <a:t> yang </a:t>
            </a:r>
            <a:r>
              <a:rPr lang="en-US" sz="3600" dirty="0" err="1"/>
              <a:t>disebabkan</a:t>
            </a:r>
            <a:r>
              <a:rPr lang="en-US" sz="3600" dirty="0"/>
              <a:t> </a:t>
            </a:r>
            <a:r>
              <a:rPr lang="en-US" sz="3600" dirty="0" err="1"/>
              <a:t>oleh</a:t>
            </a:r>
            <a:r>
              <a:rPr lang="en-US" sz="3600" dirty="0"/>
              <a:t> </a:t>
            </a:r>
            <a:r>
              <a:rPr lang="en-US" sz="3600" dirty="0" err="1"/>
              <a:t>berbagai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rgbClr val="0000FF"/>
                </a:solidFill>
              </a:rPr>
              <a:t>kecelakaan</a:t>
            </a:r>
            <a:r>
              <a:rPr lang="en-US" sz="3600" b="1" dirty="0">
                <a:solidFill>
                  <a:srgbClr val="0000FF"/>
                </a:solidFill>
              </a:rPr>
              <a:t> yang </a:t>
            </a:r>
            <a:r>
              <a:rPr lang="en-US" sz="3600" b="1" dirty="0" err="1">
                <a:solidFill>
                  <a:srgbClr val="0000FF"/>
                </a:solidFill>
              </a:rPr>
              <a:t>berhubungan</a:t>
            </a:r>
            <a:r>
              <a:rPr lang="en-US" sz="3600" b="1" dirty="0">
                <a:solidFill>
                  <a:srgbClr val="0000FF"/>
                </a:solidFill>
              </a:rPr>
              <a:t> </a:t>
            </a:r>
            <a:r>
              <a:rPr lang="en-US" sz="3600" b="1" dirty="0" err="1">
                <a:solidFill>
                  <a:srgbClr val="0000FF"/>
                </a:solidFill>
              </a:rPr>
              <a:t>dengan</a:t>
            </a:r>
            <a:r>
              <a:rPr lang="en-US" sz="3600" b="1" dirty="0">
                <a:solidFill>
                  <a:srgbClr val="0000FF"/>
                </a:solidFill>
              </a:rPr>
              <a:t> </a:t>
            </a:r>
            <a:r>
              <a:rPr lang="en-US" sz="3600" b="1" dirty="0" err="1">
                <a:solidFill>
                  <a:srgbClr val="0000FF"/>
                </a:solidFill>
              </a:rPr>
              <a:t>pekerjaan</a:t>
            </a:r>
            <a:r>
              <a:rPr lang="en-US" sz="3600" dirty="0"/>
              <a:t>.</a:t>
            </a:r>
          </a:p>
          <a:p>
            <a:r>
              <a:rPr lang="en-US" sz="3600" b="1" dirty="0" err="1">
                <a:solidFill>
                  <a:srgbClr val="0000FF"/>
                </a:solidFill>
              </a:rPr>
              <a:t>Kesehatan</a:t>
            </a:r>
            <a:r>
              <a:rPr lang="en-US" sz="3600" b="1" dirty="0">
                <a:solidFill>
                  <a:srgbClr val="0000FF"/>
                </a:solidFill>
              </a:rPr>
              <a:t> </a:t>
            </a:r>
            <a:r>
              <a:rPr lang="en-US" sz="3600" b="1" dirty="0" err="1">
                <a:solidFill>
                  <a:srgbClr val="0000FF"/>
                </a:solidFill>
              </a:rPr>
              <a:t>kerja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sebuah</a:t>
            </a:r>
            <a:r>
              <a:rPr lang="en-US" sz="3600" dirty="0"/>
              <a:t> </a:t>
            </a:r>
            <a:r>
              <a:rPr lang="en-US" sz="3600" dirty="0" err="1"/>
              <a:t>kondisi</a:t>
            </a:r>
            <a:r>
              <a:rPr lang="en-US" sz="3600" dirty="0"/>
              <a:t> di </a:t>
            </a:r>
            <a:r>
              <a:rPr lang="en-US" sz="3600" dirty="0" err="1"/>
              <a:t>mana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0000FF"/>
                </a:solidFill>
              </a:rPr>
              <a:t>para </a:t>
            </a:r>
            <a:r>
              <a:rPr lang="en-US" sz="3600" b="1" dirty="0" err="1">
                <a:solidFill>
                  <a:srgbClr val="0000FF"/>
                </a:solidFill>
              </a:rPr>
              <a:t>karyawan</a:t>
            </a:r>
            <a:r>
              <a:rPr lang="en-US" sz="3600" b="1" dirty="0">
                <a:solidFill>
                  <a:srgbClr val="0000FF"/>
                </a:solidFill>
              </a:rPr>
              <a:t> </a:t>
            </a:r>
            <a:r>
              <a:rPr lang="en-US" sz="3600" b="1" dirty="0" err="1">
                <a:solidFill>
                  <a:srgbClr val="0000FF"/>
                </a:solidFill>
              </a:rPr>
              <a:t>terbebas</a:t>
            </a:r>
            <a:r>
              <a:rPr lang="en-US" sz="3600" b="1" dirty="0">
                <a:solidFill>
                  <a:srgbClr val="0000FF"/>
                </a:solidFill>
              </a:rPr>
              <a:t> </a:t>
            </a:r>
            <a:r>
              <a:rPr lang="en-US" sz="3600" b="1" dirty="0" err="1">
                <a:solidFill>
                  <a:srgbClr val="0000FF"/>
                </a:solidFill>
              </a:rPr>
              <a:t>dari</a:t>
            </a:r>
            <a:r>
              <a:rPr lang="en-US" sz="3600" b="1" dirty="0">
                <a:solidFill>
                  <a:srgbClr val="0000FF"/>
                </a:solidFill>
              </a:rPr>
              <a:t> </a:t>
            </a:r>
            <a:r>
              <a:rPr lang="en-US" sz="3600" b="1" dirty="0" err="1">
                <a:solidFill>
                  <a:srgbClr val="0000FF"/>
                </a:solidFill>
              </a:rPr>
              <a:t>berbagai</a:t>
            </a:r>
            <a:r>
              <a:rPr lang="en-US" sz="3600" b="1" dirty="0">
                <a:solidFill>
                  <a:srgbClr val="0000FF"/>
                </a:solidFill>
              </a:rPr>
              <a:t> </a:t>
            </a:r>
            <a:r>
              <a:rPr lang="en-US" sz="3600" b="1" dirty="0" err="1">
                <a:solidFill>
                  <a:srgbClr val="0000FF"/>
                </a:solidFill>
              </a:rPr>
              <a:t>penyakit</a:t>
            </a:r>
            <a:r>
              <a:rPr lang="en-US" sz="3600" b="1" dirty="0">
                <a:solidFill>
                  <a:srgbClr val="0000FF"/>
                </a:solidFill>
              </a:rPr>
              <a:t> </a:t>
            </a:r>
            <a:r>
              <a:rPr lang="en-US" sz="3600" b="1" dirty="0" err="1">
                <a:solidFill>
                  <a:srgbClr val="0000FF"/>
                </a:solidFill>
              </a:rPr>
              <a:t>fisik</a:t>
            </a:r>
            <a:r>
              <a:rPr lang="en-US" sz="3600" b="1" dirty="0">
                <a:solidFill>
                  <a:srgbClr val="0000FF"/>
                </a:solidFill>
              </a:rPr>
              <a:t> </a:t>
            </a:r>
            <a:r>
              <a:rPr lang="en-US" sz="3600" b="1" dirty="0" err="1">
                <a:solidFill>
                  <a:srgbClr val="0000FF"/>
                </a:solidFill>
              </a:rPr>
              <a:t>dan</a:t>
            </a:r>
            <a:r>
              <a:rPr lang="en-US" sz="3600" b="1" dirty="0">
                <a:solidFill>
                  <a:srgbClr val="0000FF"/>
                </a:solidFill>
              </a:rPr>
              <a:t> </a:t>
            </a:r>
            <a:r>
              <a:rPr lang="en-US" sz="3600" b="1" dirty="0" err="1">
                <a:solidFill>
                  <a:srgbClr val="0000FF"/>
                </a:solidFill>
              </a:rPr>
              <a:t>emosional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0000FF"/>
                </a:solidFill>
              </a:rPr>
              <a:t>yang </a:t>
            </a:r>
            <a:r>
              <a:rPr lang="en-US" sz="3600" b="1" dirty="0" err="1">
                <a:solidFill>
                  <a:srgbClr val="0000FF"/>
                </a:solidFill>
              </a:rPr>
              <a:t>disebabkan</a:t>
            </a:r>
            <a:r>
              <a:rPr lang="en-US" sz="3600" b="1" dirty="0">
                <a:solidFill>
                  <a:srgbClr val="0000FF"/>
                </a:solidFill>
              </a:rPr>
              <a:t> </a:t>
            </a:r>
            <a:r>
              <a:rPr lang="en-US" sz="3600" b="1" dirty="0" err="1">
                <a:solidFill>
                  <a:srgbClr val="0000FF"/>
                </a:solidFill>
              </a:rPr>
              <a:t>oleh</a:t>
            </a:r>
            <a:r>
              <a:rPr lang="en-US" sz="3600" b="1" dirty="0">
                <a:solidFill>
                  <a:srgbClr val="0000FF"/>
                </a:solidFill>
              </a:rPr>
              <a:t> </a:t>
            </a:r>
            <a:r>
              <a:rPr lang="en-US" sz="3600" b="1" dirty="0" err="1">
                <a:solidFill>
                  <a:srgbClr val="0000FF"/>
                </a:solidFill>
              </a:rPr>
              <a:t>pekerjaan</a:t>
            </a:r>
            <a:r>
              <a:rPr lang="en-US" sz="3600" dirty="0"/>
              <a:t>.</a:t>
            </a:r>
          </a:p>
          <a:p>
            <a:endParaRPr lang="id-ID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88641" y="1571223"/>
            <a:ext cx="103492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84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Perlunya</a:t>
            </a:r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Menjalankan</a:t>
            </a:r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Program </a:t>
            </a:r>
            <a:r>
              <a:rPr lang="en-US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Keselamatan</a:t>
            </a:r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Kerja</a:t>
            </a:r>
            <a:endParaRPr lang="id-ID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6327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888641" y="1661376"/>
            <a:ext cx="103492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0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005840"/>
          </a:xfrm>
          <a:custGeom>
            <a:avLst/>
            <a:gdLst/>
            <a:ahLst/>
            <a:cxnLst/>
            <a:rect l="l" t="t" r="r" b="b"/>
            <a:pathLst>
              <a:path w="12192000" h="1005840">
                <a:moveTo>
                  <a:pt x="0" y="1005839"/>
                </a:moveTo>
                <a:lnTo>
                  <a:pt x="12192000" y="1005839"/>
                </a:lnTo>
                <a:lnTo>
                  <a:pt x="12192000" y="0"/>
                </a:lnTo>
                <a:lnTo>
                  <a:pt x="0" y="0"/>
                </a:lnTo>
                <a:lnTo>
                  <a:pt x="0" y="1005839"/>
                </a:lnTo>
                <a:close/>
              </a:path>
            </a:pathLst>
          </a:custGeom>
          <a:solidFill>
            <a:srgbClr val="1B5E2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958" y="241310"/>
            <a:ext cx="1181008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6880">
              <a:lnSpc>
                <a:spcPct val="100000"/>
              </a:lnSpc>
            </a:pPr>
            <a:r>
              <a:rPr lang="id-ID" sz="3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Lambang K3</a:t>
            </a:r>
            <a:endParaRPr lang="id-ID" sz="340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7619" y="1295400"/>
            <a:ext cx="6878955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A</a:t>
            </a:r>
            <a:r>
              <a:rPr sz="2400" b="1" kern="0" spc="165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r</a:t>
            </a:r>
            <a:r>
              <a:rPr sz="2400" b="1" kern="0" spc="5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t</a:t>
            </a:r>
            <a:r>
              <a:rPr sz="2400" b="1" kern="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i</a:t>
            </a:r>
            <a:r>
              <a:rPr sz="2400" b="1" kern="0" spc="-145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2400" b="1" kern="0" spc="4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(</a:t>
            </a:r>
            <a:r>
              <a:rPr sz="2400" b="1" kern="0" spc="6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M</a:t>
            </a:r>
            <a:r>
              <a:rPr sz="2400" b="1" kern="0" spc="1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a</a:t>
            </a:r>
            <a:r>
              <a:rPr sz="2400" b="1" kern="0" spc="-1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k</a:t>
            </a:r>
            <a:r>
              <a:rPr sz="2400" b="1" kern="0" spc="5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n</a:t>
            </a:r>
            <a:r>
              <a:rPr sz="2400" b="1" kern="0" spc="1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a</a:t>
            </a:r>
            <a:r>
              <a:rPr sz="2400" b="1" kern="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)</a:t>
            </a:r>
            <a:r>
              <a:rPr sz="2400" b="1" kern="0" spc="-135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2400" b="1" kern="0" spc="-3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T</a:t>
            </a:r>
            <a:r>
              <a:rPr sz="2400" b="1" kern="0" spc="55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a</a:t>
            </a:r>
            <a:r>
              <a:rPr sz="2400" b="1" kern="0" spc="5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n</a:t>
            </a:r>
            <a:r>
              <a:rPr sz="2400" b="1" kern="0" spc="-5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d</a:t>
            </a:r>
            <a:r>
              <a:rPr sz="2400" b="1" kern="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a</a:t>
            </a:r>
            <a:r>
              <a:rPr sz="2400" b="1" kern="0" spc="-12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2400" b="1" kern="0" spc="-6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P</a:t>
            </a:r>
            <a:r>
              <a:rPr sz="2400" b="1" kern="0" spc="55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a</a:t>
            </a:r>
            <a:r>
              <a:rPr sz="2400" b="1" kern="0" spc="-15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l</a:t>
            </a:r>
            <a:r>
              <a:rPr sz="2400" b="1" kern="0" spc="1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a</a:t>
            </a:r>
            <a:r>
              <a:rPr sz="2400" b="1" kern="0" spc="5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n</a:t>
            </a:r>
            <a:r>
              <a:rPr sz="2400" b="1" kern="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g</a:t>
            </a:r>
            <a:endParaRPr sz="2400" b="1" kern="0" smtClean="0">
              <a:solidFill>
                <a:srgbClr val="2962FF"/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>
              <a:lnSpc>
                <a:spcPct val="100000"/>
              </a:lnSpc>
            </a:pPr>
            <a:r>
              <a:rPr sz="2000" b="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Be</a:t>
            </a:r>
            <a:r>
              <a:rPr sz="2000" b="0" kern="500" spc="-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b</a:t>
            </a:r>
            <a:r>
              <a:rPr sz="2000" b="0" kern="500" spc="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a</a:t>
            </a:r>
            <a:r>
              <a:rPr sz="2000" b="0" kern="5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s</a:t>
            </a:r>
            <a:r>
              <a:rPr sz="2000" b="0" kern="500" spc="4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b="0" kern="500" spc="-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d</a:t>
            </a:r>
            <a:r>
              <a:rPr sz="2000" b="0" kern="500" spc="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a</a:t>
            </a:r>
            <a:r>
              <a:rPr sz="2000" b="0" kern="500" spc="2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r</a:t>
            </a:r>
            <a:r>
              <a:rPr sz="2000" b="0" kern="5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i</a:t>
            </a:r>
            <a:r>
              <a:rPr sz="2000" b="0" kern="500" spc="-4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b="0" kern="500" spc="-1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k</a:t>
            </a:r>
            <a:r>
              <a:rPr sz="2000" b="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e</a:t>
            </a:r>
            <a:r>
              <a:rPr sz="2000" b="0" kern="500" spc="-1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c</a:t>
            </a:r>
            <a:r>
              <a:rPr sz="2000" b="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e</a:t>
            </a:r>
            <a:r>
              <a:rPr sz="2000" b="0" kern="500" spc="-1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l</a:t>
            </a:r>
            <a:r>
              <a:rPr sz="2000" b="0" kern="500" spc="1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a</a:t>
            </a:r>
            <a:r>
              <a:rPr sz="2000" b="0" kern="500" spc="-1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k</a:t>
            </a:r>
            <a:r>
              <a:rPr sz="2000" b="0" kern="500" spc="1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aa</a:t>
            </a:r>
            <a:r>
              <a:rPr sz="2000" b="0" kern="5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n</a:t>
            </a:r>
            <a:r>
              <a:rPr sz="2000" b="0" kern="500" spc="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b="0" kern="500" spc="-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d</a:t>
            </a:r>
            <a:r>
              <a:rPr sz="2000" b="0" kern="500" spc="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a</a:t>
            </a:r>
            <a:r>
              <a:rPr sz="2000" b="0" kern="5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n</a:t>
            </a:r>
            <a:r>
              <a:rPr sz="2000" b="0" kern="500" spc="-2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b="0" kern="500" spc="-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p</a:t>
            </a:r>
            <a:r>
              <a:rPr sz="2000" b="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e</a:t>
            </a:r>
            <a:r>
              <a:rPr sz="2000" b="0" kern="500" spc="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n</a:t>
            </a:r>
            <a:r>
              <a:rPr sz="2000" b="0" kern="500" spc="1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ya</a:t>
            </a:r>
            <a:r>
              <a:rPr sz="2000" b="0" kern="500" spc="-1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k</a:t>
            </a:r>
            <a:r>
              <a:rPr sz="2000" b="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i</a:t>
            </a:r>
            <a:r>
              <a:rPr sz="2000" b="0" kern="5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t</a:t>
            </a:r>
            <a:r>
              <a:rPr sz="2000" b="0" kern="500" spc="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b="0" kern="500" spc="1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a</a:t>
            </a:r>
            <a:r>
              <a:rPr sz="2000" b="0" kern="500" spc="-1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k</a:t>
            </a:r>
            <a:r>
              <a:rPr sz="2000" b="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i</a:t>
            </a:r>
            <a:r>
              <a:rPr sz="2000" b="0" kern="500" spc="-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b</a:t>
            </a:r>
            <a:r>
              <a:rPr sz="2000" b="0" kern="500" spc="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a</a:t>
            </a:r>
            <a:r>
              <a:rPr sz="2000" b="0" kern="5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t</a:t>
            </a:r>
            <a:r>
              <a:rPr sz="2000" b="0" kern="5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b="0" kern="500" spc="-1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k</a:t>
            </a:r>
            <a:r>
              <a:rPr sz="2000" b="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e</a:t>
            </a:r>
            <a:r>
              <a:rPr sz="2000" b="0" kern="500" spc="2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r</a:t>
            </a:r>
            <a:r>
              <a:rPr sz="2000" b="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j</a:t>
            </a:r>
            <a:r>
              <a:rPr sz="2000" b="0" kern="5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a</a:t>
            </a:r>
            <a:r>
              <a:rPr sz="2000" b="0" kern="500" spc="2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b="0" kern="500" spc="-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(</a:t>
            </a:r>
            <a:r>
              <a:rPr sz="2000" b="0" kern="500" spc="-30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P</a:t>
            </a:r>
            <a:r>
              <a:rPr sz="2000" b="0" kern="500" spc="-2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A</a:t>
            </a:r>
            <a:r>
              <a:rPr sz="2000" b="0" kern="500" spc="-2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K</a:t>
            </a:r>
            <a:r>
              <a:rPr sz="2000" b="0" kern="500" spc="-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)</a:t>
            </a:r>
          </a:p>
          <a:p>
            <a:pPr>
              <a:spcBef>
                <a:spcPts val="2400"/>
              </a:spcBef>
            </a:pP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Arti</a:t>
            </a:r>
            <a:r>
              <a:rPr sz="2400" b="1" kern="0" spc="2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(</a:t>
            </a: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Makna</a:t>
            </a:r>
            <a:r>
              <a:rPr sz="2400" b="1" kern="0" spc="2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) </a:t>
            </a: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Roda</a:t>
            </a:r>
            <a:r>
              <a:rPr sz="2400" b="1" kern="0" spc="2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Gigi</a:t>
            </a:r>
            <a:endParaRPr sz="2400" b="1" kern="0" spc="20" smtClean="0">
              <a:solidFill>
                <a:srgbClr val="2962FF"/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Bekerja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dengan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kesegaran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jasmani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dan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rohani</a:t>
            </a:r>
            <a:endParaRPr sz="2000" kern="500" spc="-15" smtClean="0">
              <a:solidFill>
                <a:schemeClr val="tx1">
                  <a:lumMod val="85000"/>
                  <a:lumOff val="15000"/>
                </a:schemeClr>
              </a:solidFill>
              <a:latin typeface="Roboto Medium" pitchFamily="2" charset="0"/>
              <a:ea typeface="Roboto Medium" pitchFamily="2" charset="0"/>
              <a:cs typeface="Roboto Medium" pitchFamily="2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Arti</a:t>
            </a:r>
            <a:r>
              <a:rPr sz="2400" b="1" kern="0" spc="2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(</a:t>
            </a: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Makna</a:t>
            </a:r>
            <a:r>
              <a:rPr sz="2400" b="1" kern="0" spc="2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) </a:t>
            </a: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Warna</a:t>
            </a:r>
            <a:r>
              <a:rPr sz="2400" b="1" kern="0" spc="2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Putih</a:t>
            </a:r>
            <a:endParaRPr sz="2400" b="1" kern="0" spc="20" smtClean="0">
              <a:solidFill>
                <a:srgbClr val="2962FF"/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>
              <a:lnSpc>
                <a:spcPct val="100000"/>
              </a:lnSpc>
            </a:pP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Bersih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dan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suci</a:t>
            </a:r>
            <a:endParaRPr sz="2000" kern="500" spc="-15" smtClean="0">
              <a:solidFill>
                <a:schemeClr val="tx1">
                  <a:lumMod val="85000"/>
                  <a:lumOff val="15000"/>
                </a:schemeClr>
              </a:solidFill>
              <a:latin typeface="Roboto Medium" pitchFamily="2" charset="0"/>
              <a:ea typeface="Roboto Medium" pitchFamily="2" charset="0"/>
              <a:cs typeface="Roboto Medium" pitchFamily="2" charset="0"/>
            </a:endParaRPr>
          </a:p>
          <a:p>
            <a:pPr marR="3152140">
              <a:lnSpc>
                <a:spcPct val="100000"/>
              </a:lnSpc>
              <a:spcBef>
                <a:spcPts val="2400"/>
              </a:spcBef>
            </a:pP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Arti</a:t>
            </a:r>
            <a:r>
              <a:rPr sz="2400" b="1" kern="0" spc="2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(</a:t>
            </a: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Makna</a:t>
            </a:r>
            <a:r>
              <a:rPr sz="2400" b="1" kern="0" spc="2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) </a:t>
            </a: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Warna</a:t>
            </a:r>
            <a:r>
              <a:rPr sz="2400" b="1" kern="0" spc="2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Hijau</a:t>
            </a:r>
            <a:r>
              <a:rPr sz="2400" b="1" kern="0" spc="2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Selamat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,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sehat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dan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sejahtera</a:t>
            </a:r>
            <a:endParaRPr sz="2000" kern="500" spc="-15" smtClean="0">
              <a:solidFill>
                <a:schemeClr val="tx1">
                  <a:lumMod val="85000"/>
                  <a:lumOff val="15000"/>
                </a:schemeClr>
              </a:solidFill>
              <a:latin typeface="Roboto Medium" pitchFamily="2" charset="0"/>
              <a:ea typeface="Roboto Medium" pitchFamily="2" charset="0"/>
              <a:cs typeface="Roboto Medium" pitchFamily="2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Arti</a:t>
            </a:r>
            <a:r>
              <a:rPr sz="2400" b="1" kern="0" spc="2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(</a:t>
            </a: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Makna</a:t>
            </a:r>
            <a:r>
              <a:rPr sz="2400" b="1" kern="0" spc="2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) 11 (</a:t>
            </a: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sebelas</a:t>
            </a:r>
            <a:r>
              <a:rPr sz="2400" b="1" kern="0" spc="2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) </a:t>
            </a: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Gerigi</a:t>
            </a:r>
            <a:r>
              <a:rPr sz="2400" b="1" kern="0" spc="20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2400" b="1" kern="0" spc="20" err="1" smtClean="0">
                <a:solidFill>
                  <a:srgbClr val="2962F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Roda</a:t>
            </a:r>
            <a:endParaRPr sz="2400" b="1" kern="0" spc="20" smtClean="0">
              <a:solidFill>
                <a:srgbClr val="2962FF"/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marR="49530">
              <a:lnSpc>
                <a:spcPct val="100000"/>
              </a:lnSpc>
            </a:pP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Sebelas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bab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dalam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Undang-Undang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No 1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Tahun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1970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tentang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Keselamatan</a:t>
            </a:r>
            <a:r>
              <a:rPr sz="2000" kern="500" spc="-15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 </a:t>
            </a:r>
            <a:r>
              <a:rPr sz="2000" kern="500" spc="-15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rPr>
              <a:t>Kerja</a:t>
            </a:r>
            <a:endParaRPr sz="2000" kern="500" spc="-15">
              <a:solidFill>
                <a:schemeClr val="tx1">
                  <a:lumMod val="85000"/>
                  <a:lumOff val="15000"/>
                </a:schemeClr>
              </a:solidFill>
              <a:latin typeface="Roboto Medium" pitchFamily="2" charset="0"/>
              <a:ea typeface="Roboto Medium" pitchFamily="2" charset="0"/>
              <a:cs typeface="Roboto Medium" pitchFamily="2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9807" y="1389889"/>
            <a:ext cx="2804161" cy="2816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34967" y="1392936"/>
            <a:ext cx="0" cy="4706620"/>
          </a:xfrm>
          <a:custGeom>
            <a:avLst/>
            <a:gdLst/>
            <a:ahLst/>
            <a:cxnLst/>
            <a:rect l="l" t="t" r="r" b="b"/>
            <a:pathLst>
              <a:path h="4706620">
                <a:moveTo>
                  <a:pt x="0" y="0"/>
                </a:moveTo>
                <a:lnTo>
                  <a:pt x="0" y="4706391"/>
                </a:lnTo>
              </a:path>
            </a:pathLst>
          </a:custGeom>
          <a:ln w="6102">
            <a:solidFill>
              <a:srgbClr val="000000">
                <a:alpha val="12157"/>
              </a:srgb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502" y="4628643"/>
            <a:ext cx="3136292" cy="1079884"/>
          </a:xfrm>
          <a:prstGeom prst="rect">
            <a:avLst/>
          </a:prstGeom>
          <a:solidFill>
            <a:srgbClr val="000000">
              <a:alpha val="12157"/>
            </a:srgbClr>
          </a:solidFill>
        </p:spPr>
        <p:txBody>
          <a:bodyPr vert="horz" wrap="square" lIns="108000" tIns="108000" rIns="108000" bIns="108000" rtlCol="0">
            <a:spAutoFit/>
          </a:bodyPr>
          <a:lstStyle/>
          <a:p>
            <a:pPr marL="92075" marR="5080" indent="-80963">
              <a:lnSpc>
                <a:spcPct val="100000"/>
              </a:lnSpc>
            </a:pPr>
            <a:r>
              <a:rPr sz="1400" kern="1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“ </a:t>
            </a:r>
            <a:r>
              <a:rPr sz="1400" kern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Bentuk</a:t>
            </a:r>
            <a:r>
              <a:rPr sz="1400" kern="1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1400" kern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lambang</a:t>
            </a:r>
            <a:r>
              <a:rPr sz="1400" kern="1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1400" kern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berupa</a:t>
            </a:r>
            <a:r>
              <a:rPr sz="1400" kern="1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1400" kern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palang</a:t>
            </a:r>
            <a:r>
              <a:rPr sz="1400" kern="1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1400" kern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berwarna</a:t>
            </a:r>
            <a:r>
              <a:rPr sz="1400" kern="1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1400" kern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hijau</a:t>
            </a:r>
            <a:r>
              <a:rPr sz="1400" kern="1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1400" kern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dengan</a:t>
            </a:r>
            <a:r>
              <a:rPr sz="1400" kern="1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1400" kern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roda</a:t>
            </a:r>
            <a:r>
              <a:rPr sz="1400" kern="1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1400" kern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bergerigi</a:t>
            </a:r>
            <a:r>
              <a:rPr sz="1400" kern="1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1400" kern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sebelas</a:t>
            </a:r>
            <a:r>
              <a:rPr sz="1400" kern="1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1400" kern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dengan</a:t>
            </a:r>
            <a:r>
              <a:rPr sz="1400" kern="1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1400" kern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warna</a:t>
            </a:r>
            <a:r>
              <a:rPr sz="1400" kern="1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1400" kern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dasar</a:t>
            </a:r>
            <a:r>
              <a:rPr sz="1400" kern="1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sz="1400" kern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putih</a:t>
            </a:r>
            <a:r>
              <a:rPr sz="1400" kern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”</a:t>
            </a:r>
            <a:endParaRPr sz="1400" kern="1000" dirty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0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Fokus</a:t>
            </a:r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Program </a:t>
            </a:r>
            <a:r>
              <a:rPr lang="en-US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Keselamatan</a:t>
            </a:r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Kerja</a:t>
            </a:r>
            <a:endParaRPr lang="en-US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005407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888641" y="1571223"/>
            <a:ext cx="103492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04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1007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Roboto Medium</vt:lpstr>
      <vt:lpstr>Wingdings</vt:lpstr>
      <vt:lpstr>Office Theme</vt:lpstr>
      <vt:lpstr>KESEHATAN DAN KESELAMATAN KERJA RIF 1 2 sks (3 jam(@50menit)/minggu)</vt:lpstr>
      <vt:lpstr>KONTRAK KULIAH</vt:lpstr>
      <vt:lpstr>Pokok Bahasan</vt:lpstr>
      <vt:lpstr>Referensi</vt:lpstr>
      <vt:lpstr>Keselamatan dan Kesehatan Kerja (K3)</vt:lpstr>
      <vt:lpstr>Definisi</vt:lpstr>
      <vt:lpstr>Perlunya Menjalankan  Program Keselamatan Kerja</vt:lpstr>
      <vt:lpstr>Lambang K3</vt:lpstr>
      <vt:lpstr>Fokus Program Keselamatan Kerja</vt:lpstr>
      <vt:lpstr>Beberapa Teknik dalam Program Keselamatan dan Kesehatan</vt:lpstr>
      <vt:lpstr>Pencegahan Cedera dan Penyakit yang Terkait dengan Pekerjaan</vt:lpstr>
      <vt:lpstr>Tentang Stres</vt:lpstr>
      <vt:lpstr>Akibat Potensial Stres</vt:lpstr>
      <vt:lpstr>Faktor Penyebab Stres</vt:lpstr>
      <vt:lpstr>Mengelola Stres</vt:lpstr>
      <vt:lpstr>Evaluasi Program Keselamatan &amp; Kesehatan</vt:lpstr>
      <vt:lpstr>Referensi</vt:lpstr>
      <vt:lpstr>Landasan Hukum K3</vt:lpstr>
      <vt:lpstr>Landasan Hukum K3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KESEHATAN DAN KESELAMATAN KERJA RIF 1</dc:title>
  <dc:creator>user</dc:creator>
  <cp:lastModifiedBy>user</cp:lastModifiedBy>
  <cp:revision>29</cp:revision>
  <dcterms:created xsi:type="dcterms:W3CDTF">2015-09-07T12:18:21Z</dcterms:created>
  <dcterms:modified xsi:type="dcterms:W3CDTF">2018-09-05T04:10:32Z</dcterms:modified>
</cp:coreProperties>
</file>