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2" r:id="rId3"/>
    <p:sldId id="261" r:id="rId4"/>
    <p:sldId id="263" r:id="rId5"/>
    <p:sldId id="262" r:id="rId6"/>
    <p:sldId id="257" r:id="rId7"/>
    <p:sldId id="258" r:id="rId8"/>
    <p:sldId id="280" r:id="rId9"/>
    <p:sldId id="260" r:id="rId10"/>
    <p:sldId id="264" r:id="rId11"/>
    <p:sldId id="265" r:id="rId12"/>
    <p:sldId id="266" r:id="rId13"/>
    <p:sldId id="267" r:id="rId14"/>
    <p:sldId id="283"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4" r:id="rId28"/>
    <p:sldId id="281" r:id="rId29"/>
    <p:sldId id="285" r:id="rId30"/>
    <p:sldId id="286" r:id="rId31"/>
    <p:sldId id="287" r:id="rId32"/>
    <p:sldId id="288" r:id="rId33"/>
    <p:sldId id="289" r:id="rId34"/>
    <p:sldId id="290" r:id="rId35"/>
    <p:sldId id="291" r:id="rId36"/>
    <p:sldId id="292" r:id="rId37"/>
    <p:sldId id="296" r:id="rId38"/>
    <p:sldId id="297"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_rels/data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image" Target="../media/image7.jpeg"/><Relationship Id="rId6" Type="http://schemas.openxmlformats.org/officeDocument/2006/relationships/image" Target="../media/image12.jpeg"/><Relationship Id="rId11" Type="http://schemas.openxmlformats.org/officeDocument/2006/relationships/image" Target="../media/image17.jpeg"/><Relationship Id="rId5" Type="http://schemas.openxmlformats.org/officeDocument/2006/relationships/image" Target="../media/image11.jpeg"/><Relationship Id="rId10" Type="http://schemas.openxmlformats.org/officeDocument/2006/relationships/image" Target="../media/image16.jpeg"/><Relationship Id="rId4" Type="http://schemas.openxmlformats.org/officeDocument/2006/relationships/image" Target="../media/image10.jpg"/><Relationship Id="rId9" Type="http://schemas.openxmlformats.org/officeDocument/2006/relationships/image" Target="../media/image15.jp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CDDE21-2BC8-414A-B779-48070767D848}"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id-ID"/>
        </a:p>
      </dgm:t>
    </dgm:pt>
    <dgm:pt modelId="{BBE06524-E58D-493F-B831-42B9018C76B6}">
      <dgm:prSet/>
      <dgm:spPr/>
      <dgm:t>
        <a:bodyPr/>
        <a:lstStyle/>
        <a:p>
          <a:pPr rtl="0"/>
          <a:r>
            <a:rPr lang="id-ID" dirty="0" smtClean="0"/>
            <a:t>Jelaskan Landasan hukum yang mendasari Persyaratan Kesehatan Lingkungan Kerja</a:t>
          </a:r>
          <a:endParaRPr lang="id-ID" dirty="0"/>
        </a:p>
      </dgm:t>
    </dgm:pt>
    <dgm:pt modelId="{7BE89E72-DB16-4572-9B25-D96866B38B9D}" type="parTrans" cxnId="{417E7E51-DC59-43B0-AAF4-41587F472AE4}">
      <dgm:prSet/>
      <dgm:spPr/>
      <dgm:t>
        <a:bodyPr/>
        <a:lstStyle/>
        <a:p>
          <a:endParaRPr lang="id-ID"/>
        </a:p>
      </dgm:t>
    </dgm:pt>
    <dgm:pt modelId="{EC760C6C-9694-49B2-A749-BBCFCF91FD71}" type="sibTrans" cxnId="{417E7E51-DC59-43B0-AAF4-41587F472AE4}">
      <dgm:prSet/>
      <dgm:spPr/>
      <dgm:t>
        <a:bodyPr/>
        <a:lstStyle/>
        <a:p>
          <a:endParaRPr lang="id-ID"/>
        </a:p>
      </dgm:t>
    </dgm:pt>
    <dgm:pt modelId="{4409D9F8-6F73-41FE-8CEB-38CD248881B5}">
      <dgm:prSet/>
      <dgm:spPr/>
      <dgm:t>
        <a:bodyPr/>
        <a:lstStyle/>
        <a:p>
          <a:pPr rtl="0"/>
          <a:r>
            <a:rPr lang="id-ID" dirty="0" smtClean="0"/>
            <a:t>Sebutkan Persyaratan Kesehatan Lingkungan Kerja Perkantoran, Ruangan dan Bangunan untuk ruang kerja.</a:t>
          </a:r>
          <a:endParaRPr lang="id-ID" dirty="0"/>
        </a:p>
      </dgm:t>
    </dgm:pt>
    <dgm:pt modelId="{28C4B101-12CD-4004-A335-F28C0246008A}" type="parTrans" cxnId="{C0E66FD3-C20C-492F-887F-9CFAA9791FBB}">
      <dgm:prSet/>
      <dgm:spPr/>
      <dgm:t>
        <a:bodyPr/>
        <a:lstStyle/>
        <a:p>
          <a:endParaRPr lang="id-ID"/>
        </a:p>
      </dgm:t>
    </dgm:pt>
    <dgm:pt modelId="{C56F6704-E6D6-4AF3-87A8-2E67C0798335}" type="sibTrans" cxnId="{C0E66FD3-C20C-492F-887F-9CFAA9791FBB}">
      <dgm:prSet/>
      <dgm:spPr/>
      <dgm:t>
        <a:bodyPr/>
        <a:lstStyle/>
        <a:p>
          <a:endParaRPr lang="id-ID"/>
        </a:p>
      </dgm:t>
    </dgm:pt>
    <dgm:pt modelId="{C32C06BA-DB85-45C1-8C45-FEA30FB68BC2}">
      <dgm:prSet/>
      <dgm:spPr/>
      <dgm:t>
        <a:bodyPr/>
        <a:lstStyle/>
        <a:p>
          <a:pPr rtl="0"/>
          <a:r>
            <a:rPr lang="id-ID" dirty="0" smtClean="0"/>
            <a:t>Sebutkan beberapa faktor yang dapat mempengaruhi terbentuknya suatu kondisi lingkungan kerja karyawan dikaitkan dengan kondisi lingkungan perantara atau lingkungan umum.</a:t>
          </a:r>
          <a:endParaRPr lang="id-ID" dirty="0"/>
        </a:p>
      </dgm:t>
    </dgm:pt>
    <dgm:pt modelId="{61272D12-F810-4ECF-A51B-CB7F5B487D8E}" type="parTrans" cxnId="{719A4778-D379-4635-80C8-5DE6656855B9}">
      <dgm:prSet/>
      <dgm:spPr/>
      <dgm:t>
        <a:bodyPr/>
        <a:lstStyle/>
        <a:p>
          <a:endParaRPr lang="id-ID"/>
        </a:p>
      </dgm:t>
    </dgm:pt>
    <dgm:pt modelId="{BDDA6280-45A9-49B4-B550-47079F468E0A}" type="sibTrans" cxnId="{719A4778-D379-4635-80C8-5DE6656855B9}">
      <dgm:prSet/>
      <dgm:spPr/>
      <dgm:t>
        <a:bodyPr/>
        <a:lstStyle/>
        <a:p>
          <a:endParaRPr lang="id-ID"/>
        </a:p>
      </dgm:t>
    </dgm:pt>
    <dgm:pt modelId="{7F0B2F89-6A7C-4FD0-A8F5-E675CEB7E6FC}">
      <dgm:prSet/>
      <dgm:spPr/>
      <dgm:t>
        <a:bodyPr/>
        <a:lstStyle/>
        <a:p>
          <a:pPr rtl="0"/>
          <a:r>
            <a:rPr lang="id-ID" smtClean="0"/>
            <a:t>S</a:t>
          </a:r>
          <a:r>
            <a:rPr lang="en-US" smtClean="0"/>
            <a:t>ebutkan Hubungan karyawan di tempat kerja menunjuk pada hal-hal yang berada di sekeliling karyawan dan melingkupi kerja karyawan di kantor atau pabrik</a:t>
          </a:r>
          <a:r>
            <a:rPr lang="id-ID" smtClean="0"/>
            <a:t>.</a:t>
          </a:r>
          <a:endParaRPr lang="id-ID"/>
        </a:p>
      </dgm:t>
    </dgm:pt>
    <dgm:pt modelId="{659E4A7E-D469-4D20-8EAE-CBEA8DC6B642}" type="parTrans" cxnId="{1FAB3219-1BF5-4628-A8FB-473E888837D7}">
      <dgm:prSet/>
      <dgm:spPr/>
      <dgm:t>
        <a:bodyPr/>
        <a:lstStyle/>
        <a:p>
          <a:endParaRPr lang="id-ID"/>
        </a:p>
      </dgm:t>
    </dgm:pt>
    <dgm:pt modelId="{78EA1043-3D64-4BDE-9D62-5AB6904427D8}" type="sibTrans" cxnId="{1FAB3219-1BF5-4628-A8FB-473E888837D7}">
      <dgm:prSet/>
      <dgm:spPr/>
      <dgm:t>
        <a:bodyPr/>
        <a:lstStyle/>
        <a:p>
          <a:endParaRPr lang="id-ID"/>
        </a:p>
      </dgm:t>
    </dgm:pt>
    <dgm:pt modelId="{5F7C6BF8-8E99-43BD-806A-D761F586FC0C}">
      <dgm:prSet/>
      <dgm:spPr/>
      <dgm:t>
        <a:bodyPr/>
        <a:lstStyle/>
        <a:p>
          <a:pPr rtl="0"/>
          <a:r>
            <a:rPr lang="id-ID" smtClean="0"/>
            <a:t>S</a:t>
          </a:r>
          <a:r>
            <a:rPr lang="en-US" smtClean="0"/>
            <a:t>ebutkan jenis-jenis kegiatan dari seorang karyawan  di  luar  lingkungan tempat kerja-nya yang bermanfaat untuk karyawan sendiri atau untuk perusahaan</a:t>
          </a:r>
          <a:endParaRPr lang="id-ID"/>
        </a:p>
      </dgm:t>
    </dgm:pt>
    <dgm:pt modelId="{E0FE807B-5568-4C84-A2EE-CB01D77561FE}" type="parTrans" cxnId="{2EFD0C5D-631F-4C49-914F-BCB90B023D7D}">
      <dgm:prSet/>
      <dgm:spPr/>
      <dgm:t>
        <a:bodyPr/>
        <a:lstStyle/>
        <a:p>
          <a:endParaRPr lang="id-ID"/>
        </a:p>
      </dgm:t>
    </dgm:pt>
    <dgm:pt modelId="{E049B18D-550A-4CFA-9767-B8AB85B4FC12}" type="sibTrans" cxnId="{2EFD0C5D-631F-4C49-914F-BCB90B023D7D}">
      <dgm:prSet/>
      <dgm:spPr/>
      <dgm:t>
        <a:bodyPr/>
        <a:lstStyle/>
        <a:p>
          <a:endParaRPr lang="id-ID"/>
        </a:p>
      </dgm:t>
    </dgm:pt>
    <dgm:pt modelId="{A183D992-254A-4BD5-8E45-4A1D9C800BB0}" type="pres">
      <dgm:prSet presAssocID="{3ECDDE21-2BC8-414A-B779-48070767D848}" presName="linear" presStyleCnt="0">
        <dgm:presLayoutVars>
          <dgm:animLvl val="lvl"/>
          <dgm:resizeHandles val="exact"/>
        </dgm:presLayoutVars>
      </dgm:prSet>
      <dgm:spPr/>
      <dgm:t>
        <a:bodyPr/>
        <a:lstStyle/>
        <a:p>
          <a:endParaRPr lang="id-ID"/>
        </a:p>
      </dgm:t>
    </dgm:pt>
    <dgm:pt modelId="{86A9AE08-1D17-4CE7-8029-72405B17D176}" type="pres">
      <dgm:prSet presAssocID="{BBE06524-E58D-493F-B831-42B9018C76B6}" presName="parentText" presStyleLbl="node1" presStyleIdx="0" presStyleCnt="5">
        <dgm:presLayoutVars>
          <dgm:chMax val="0"/>
          <dgm:bulletEnabled val="1"/>
        </dgm:presLayoutVars>
      </dgm:prSet>
      <dgm:spPr/>
      <dgm:t>
        <a:bodyPr/>
        <a:lstStyle/>
        <a:p>
          <a:endParaRPr lang="id-ID"/>
        </a:p>
      </dgm:t>
    </dgm:pt>
    <dgm:pt modelId="{2D37283C-1271-431D-BF51-E2E640406135}" type="pres">
      <dgm:prSet presAssocID="{EC760C6C-9694-49B2-A749-BBCFCF91FD71}" presName="spacer" presStyleCnt="0"/>
      <dgm:spPr/>
    </dgm:pt>
    <dgm:pt modelId="{1B9815F3-46C3-4B20-8466-52D0658DD093}" type="pres">
      <dgm:prSet presAssocID="{4409D9F8-6F73-41FE-8CEB-38CD248881B5}" presName="parentText" presStyleLbl="node1" presStyleIdx="1" presStyleCnt="5">
        <dgm:presLayoutVars>
          <dgm:chMax val="0"/>
          <dgm:bulletEnabled val="1"/>
        </dgm:presLayoutVars>
      </dgm:prSet>
      <dgm:spPr/>
      <dgm:t>
        <a:bodyPr/>
        <a:lstStyle/>
        <a:p>
          <a:endParaRPr lang="id-ID"/>
        </a:p>
      </dgm:t>
    </dgm:pt>
    <dgm:pt modelId="{E1DA8A89-4E04-4143-9B24-8756E0609C57}" type="pres">
      <dgm:prSet presAssocID="{C56F6704-E6D6-4AF3-87A8-2E67C0798335}" presName="spacer" presStyleCnt="0"/>
      <dgm:spPr/>
    </dgm:pt>
    <dgm:pt modelId="{C628CFFE-7146-4F22-8CEF-B72570ED43E6}" type="pres">
      <dgm:prSet presAssocID="{C32C06BA-DB85-45C1-8C45-FEA30FB68BC2}" presName="parentText" presStyleLbl="node1" presStyleIdx="2" presStyleCnt="5">
        <dgm:presLayoutVars>
          <dgm:chMax val="0"/>
          <dgm:bulletEnabled val="1"/>
        </dgm:presLayoutVars>
      </dgm:prSet>
      <dgm:spPr/>
      <dgm:t>
        <a:bodyPr/>
        <a:lstStyle/>
        <a:p>
          <a:endParaRPr lang="id-ID"/>
        </a:p>
      </dgm:t>
    </dgm:pt>
    <dgm:pt modelId="{33590E77-525D-414D-9406-A3D8E743EBF5}" type="pres">
      <dgm:prSet presAssocID="{BDDA6280-45A9-49B4-B550-47079F468E0A}" presName="spacer" presStyleCnt="0"/>
      <dgm:spPr/>
    </dgm:pt>
    <dgm:pt modelId="{389494E5-B218-4668-8252-C26E369AB4F3}" type="pres">
      <dgm:prSet presAssocID="{7F0B2F89-6A7C-4FD0-A8F5-E675CEB7E6FC}" presName="parentText" presStyleLbl="node1" presStyleIdx="3" presStyleCnt="5">
        <dgm:presLayoutVars>
          <dgm:chMax val="0"/>
          <dgm:bulletEnabled val="1"/>
        </dgm:presLayoutVars>
      </dgm:prSet>
      <dgm:spPr/>
      <dgm:t>
        <a:bodyPr/>
        <a:lstStyle/>
        <a:p>
          <a:endParaRPr lang="id-ID"/>
        </a:p>
      </dgm:t>
    </dgm:pt>
    <dgm:pt modelId="{B8D3F578-5232-4A59-9C32-8580283E3AB8}" type="pres">
      <dgm:prSet presAssocID="{78EA1043-3D64-4BDE-9D62-5AB6904427D8}" presName="spacer" presStyleCnt="0"/>
      <dgm:spPr/>
    </dgm:pt>
    <dgm:pt modelId="{C409C2BB-F4DF-4139-8C29-EBC310131BFB}" type="pres">
      <dgm:prSet presAssocID="{5F7C6BF8-8E99-43BD-806A-D761F586FC0C}" presName="parentText" presStyleLbl="node1" presStyleIdx="4" presStyleCnt="5">
        <dgm:presLayoutVars>
          <dgm:chMax val="0"/>
          <dgm:bulletEnabled val="1"/>
        </dgm:presLayoutVars>
      </dgm:prSet>
      <dgm:spPr/>
      <dgm:t>
        <a:bodyPr/>
        <a:lstStyle/>
        <a:p>
          <a:endParaRPr lang="id-ID"/>
        </a:p>
      </dgm:t>
    </dgm:pt>
  </dgm:ptLst>
  <dgm:cxnLst>
    <dgm:cxn modelId="{18540456-3E35-4265-903B-9EC3FD71F43E}" type="presOf" srcId="{BBE06524-E58D-493F-B831-42B9018C76B6}" destId="{86A9AE08-1D17-4CE7-8029-72405B17D176}" srcOrd="0" destOrd="0" presId="urn:microsoft.com/office/officeart/2005/8/layout/vList2"/>
    <dgm:cxn modelId="{977C5096-0378-4B4D-BAC3-0E977C1F8A06}" type="presOf" srcId="{C32C06BA-DB85-45C1-8C45-FEA30FB68BC2}" destId="{C628CFFE-7146-4F22-8CEF-B72570ED43E6}" srcOrd="0" destOrd="0" presId="urn:microsoft.com/office/officeart/2005/8/layout/vList2"/>
    <dgm:cxn modelId="{1FAB3219-1BF5-4628-A8FB-473E888837D7}" srcId="{3ECDDE21-2BC8-414A-B779-48070767D848}" destId="{7F0B2F89-6A7C-4FD0-A8F5-E675CEB7E6FC}" srcOrd="3" destOrd="0" parTransId="{659E4A7E-D469-4D20-8EAE-CBEA8DC6B642}" sibTransId="{78EA1043-3D64-4BDE-9D62-5AB6904427D8}"/>
    <dgm:cxn modelId="{FF2D0A05-0A80-4CAC-BC84-23889F842C08}" type="presOf" srcId="{7F0B2F89-6A7C-4FD0-A8F5-E675CEB7E6FC}" destId="{389494E5-B218-4668-8252-C26E369AB4F3}" srcOrd="0" destOrd="0" presId="urn:microsoft.com/office/officeart/2005/8/layout/vList2"/>
    <dgm:cxn modelId="{C0E66FD3-C20C-492F-887F-9CFAA9791FBB}" srcId="{3ECDDE21-2BC8-414A-B779-48070767D848}" destId="{4409D9F8-6F73-41FE-8CEB-38CD248881B5}" srcOrd="1" destOrd="0" parTransId="{28C4B101-12CD-4004-A335-F28C0246008A}" sibTransId="{C56F6704-E6D6-4AF3-87A8-2E67C0798335}"/>
    <dgm:cxn modelId="{2EFD0C5D-631F-4C49-914F-BCB90B023D7D}" srcId="{3ECDDE21-2BC8-414A-B779-48070767D848}" destId="{5F7C6BF8-8E99-43BD-806A-D761F586FC0C}" srcOrd="4" destOrd="0" parTransId="{E0FE807B-5568-4C84-A2EE-CB01D77561FE}" sibTransId="{E049B18D-550A-4CFA-9767-B8AB85B4FC12}"/>
    <dgm:cxn modelId="{417E7E51-DC59-43B0-AAF4-41587F472AE4}" srcId="{3ECDDE21-2BC8-414A-B779-48070767D848}" destId="{BBE06524-E58D-493F-B831-42B9018C76B6}" srcOrd="0" destOrd="0" parTransId="{7BE89E72-DB16-4572-9B25-D96866B38B9D}" sibTransId="{EC760C6C-9694-49B2-A749-BBCFCF91FD71}"/>
    <dgm:cxn modelId="{9CDEF18E-683F-464A-BE35-001A7A97C37D}" type="presOf" srcId="{3ECDDE21-2BC8-414A-B779-48070767D848}" destId="{A183D992-254A-4BD5-8E45-4A1D9C800BB0}" srcOrd="0" destOrd="0" presId="urn:microsoft.com/office/officeart/2005/8/layout/vList2"/>
    <dgm:cxn modelId="{719A4778-D379-4635-80C8-5DE6656855B9}" srcId="{3ECDDE21-2BC8-414A-B779-48070767D848}" destId="{C32C06BA-DB85-45C1-8C45-FEA30FB68BC2}" srcOrd="2" destOrd="0" parTransId="{61272D12-F810-4ECF-A51B-CB7F5B487D8E}" sibTransId="{BDDA6280-45A9-49B4-B550-47079F468E0A}"/>
    <dgm:cxn modelId="{64C478CE-71AF-4AD0-8F99-F8CF43A1257C}" type="presOf" srcId="{5F7C6BF8-8E99-43BD-806A-D761F586FC0C}" destId="{C409C2BB-F4DF-4139-8C29-EBC310131BFB}" srcOrd="0" destOrd="0" presId="urn:microsoft.com/office/officeart/2005/8/layout/vList2"/>
    <dgm:cxn modelId="{D6826338-9CAD-43EF-94C1-9066C833E30D}" type="presOf" srcId="{4409D9F8-6F73-41FE-8CEB-38CD248881B5}" destId="{1B9815F3-46C3-4B20-8466-52D0658DD093}" srcOrd="0" destOrd="0" presId="urn:microsoft.com/office/officeart/2005/8/layout/vList2"/>
    <dgm:cxn modelId="{E43781FB-A113-42D1-B20A-736F864F4073}" type="presParOf" srcId="{A183D992-254A-4BD5-8E45-4A1D9C800BB0}" destId="{86A9AE08-1D17-4CE7-8029-72405B17D176}" srcOrd="0" destOrd="0" presId="urn:microsoft.com/office/officeart/2005/8/layout/vList2"/>
    <dgm:cxn modelId="{31D995C2-69A2-4A79-A0DE-A0C2EA0FFDA9}" type="presParOf" srcId="{A183D992-254A-4BD5-8E45-4A1D9C800BB0}" destId="{2D37283C-1271-431D-BF51-E2E640406135}" srcOrd="1" destOrd="0" presId="urn:microsoft.com/office/officeart/2005/8/layout/vList2"/>
    <dgm:cxn modelId="{8E4544AF-294D-4F90-86CE-4C7BFDF1AEBD}" type="presParOf" srcId="{A183D992-254A-4BD5-8E45-4A1D9C800BB0}" destId="{1B9815F3-46C3-4B20-8466-52D0658DD093}" srcOrd="2" destOrd="0" presId="urn:microsoft.com/office/officeart/2005/8/layout/vList2"/>
    <dgm:cxn modelId="{01BEC457-E215-4555-8F8E-16A89EAA15C3}" type="presParOf" srcId="{A183D992-254A-4BD5-8E45-4A1D9C800BB0}" destId="{E1DA8A89-4E04-4143-9B24-8756E0609C57}" srcOrd="3" destOrd="0" presId="urn:microsoft.com/office/officeart/2005/8/layout/vList2"/>
    <dgm:cxn modelId="{EB5405A8-5519-44C7-8015-FFAFEBA5EAC6}" type="presParOf" srcId="{A183D992-254A-4BD5-8E45-4A1D9C800BB0}" destId="{C628CFFE-7146-4F22-8CEF-B72570ED43E6}" srcOrd="4" destOrd="0" presId="urn:microsoft.com/office/officeart/2005/8/layout/vList2"/>
    <dgm:cxn modelId="{67401C64-AB2F-4FD9-BF00-24E1A76C2BAD}" type="presParOf" srcId="{A183D992-254A-4BD5-8E45-4A1D9C800BB0}" destId="{33590E77-525D-414D-9406-A3D8E743EBF5}" srcOrd="5" destOrd="0" presId="urn:microsoft.com/office/officeart/2005/8/layout/vList2"/>
    <dgm:cxn modelId="{07EE1769-7171-4EEA-9E84-04A941850224}" type="presParOf" srcId="{A183D992-254A-4BD5-8E45-4A1D9C800BB0}" destId="{389494E5-B218-4668-8252-C26E369AB4F3}" srcOrd="6" destOrd="0" presId="urn:microsoft.com/office/officeart/2005/8/layout/vList2"/>
    <dgm:cxn modelId="{1FC24CA2-7574-4FDB-B8BB-3079E1517E10}" type="presParOf" srcId="{A183D992-254A-4BD5-8E45-4A1D9C800BB0}" destId="{B8D3F578-5232-4A59-9C32-8580283E3AB8}" srcOrd="7" destOrd="0" presId="urn:microsoft.com/office/officeart/2005/8/layout/vList2"/>
    <dgm:cxn modelId="{BF4C2451-B996-4BC1-B7C9-00EDDC46F13D}" type="presParOf" srcId="{A183D992-254A-4BD5-8E45-4A1D9C800BB0}" destId="{C409C2BB-F4DF-4139-8C29-EBC310131BF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623BA8D-74B1-4C2D-B6CC-580BA62BBB3B}"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id-ID"/>
        </a:p>
      </dgm:t>
    </dgm:pt>
    <dgm:pt modelId="{AF7043D6-0424-4F15-A13F-D3932AF5A9FE}">
      <dgm:prSet/>
      <dgm:spPr/>
      <dgm:t>
        <a:bodyPr/>
        <a:lstStyle/>
        <a:p>
          <a:pPr rtl="0"/>
          <a:r>
            <a:rPr lang="id-ID" smtClean="0"/>
            <a:t>Oksigen merupakan gas yang dibutuhkan oleh mahluk hidup untuk menjaga kelangsungan hidup, yaitu untuk proses metaboliasme.</a:t>
          </a:r>
          <a:endParaRPr lang="id-ID"/>
        </a:p>
      </dgm:t>
    </dgm:pt>
    <dgm:pt modelId="{16F75D39-8F33-40D8-8C8E-2CB58AA3B2AA}" type="parTrans" cxnId="{126ACC59-60BA-40F4-9DB4-46A32699E6D1}">
      <dgm:prSet/>
      <dgm:spPr/>
      <dgm:t>
        <a:bodyPr/>
        <a:lstStyle/>
        <a:p>
          <a:endParaRPr lang="id-ID"/>
        </a:p>
      </dgm:t>
    </dgm:pt>
    <dgm:pt modelId="{30C7939B-1704-4528-8289-B3CDAD6EA038}" type="sibTrans" cxnId="{126ACC59-60BA-40F4-9DB4-46A32699E6D1}">
      <dgm:prSet/>
      <dgm:spPr/>
      <dgm:t>
        <a:bodyPr/>
        <a:lstStyle/>
        <a:p>
          <a:endParaRPr lang="id-ID"/>
        </a:p>
      </dgm:t>
    </dgm:pt>
    <dgm:pt modelId="{D8BA60E3-DAD9-4549-87FF-A986532B04B6}">
      <dgm:prSet/>
      <dgm:spPr/>
      <dgm:t>
        <a:bodyPr/>
        <a:lstStyle/>
        <a:p>
          <a:pPr rtl="0"/>
          <a:r>
            <a:rPr lang="id-ID" smtClean="0"/>
            <a:t>Berdasarkan keputusan menteri kesehatan No. 261/MENKES/SK/II/1998 tentang: Persyaratan Kesehat-an Lingkungan Kerja Perkantoran, Sirkulasi Udara di ruang kerja 0,283 m3/menit/orang  dengan laju ventilasi  : 0,15 – 0,25 m/ detik.</a:t>
          </a:r>
          <a:endParaRPr lang="id-ID"/>
        </a:p>
      </dgm:t>
    </dgm:pt>
    <dgm:pt modelId="{66FB4BD3-A662-40D9-B287-F1460CD0047C}" type="parTrans" cxnId="{6E8965D1-D347-4DD4-8B4F-9EE651F6E53A}">
      <dgm:prSet/>
      <dgm:spPr/>
      <dgm:t>
        <a:bodyPr/>
        <a:lstStyle/>
        <a:p>
          <a:endParaRPr lang="id-ID"/>
        </a:p>
      </dgm:t>
    </dgm:pt>
    <dgm:pt modelId="{65645D8C-72A3-40F8-9703-FF687B981EDA}" type="sibTrans" cxnId="{6E8965D1-D347-4DD4-8B4F-9EE651F6E53A}">
      <dgm:prSet/>
      <dgm:spPr/>
      <dgm:t>
        <a:bodyPr/>
        <a:lstStyle/>
        <a:p>
          <a:endParaRPr lang="id-ID"/>
        </a:p>
      </dgm:t>
    </dgm:pt>
    <dgm:pt modelId="{5C7851B6-1949-43CA-A675-4AE046AEA184}" type="pres">
      <dgm:prSet presAssocID="{2623BA8D-74B1-4C2D-B6CC-580BA62BBB3B}" presName="linear" presStyleCnt="0">
        <dgm:presLayoutVars>
          <dgm:animLvl val="lvl"/>
          <dgm:resizeHandles val="exact"/>
        </dgm:presLayoutVars>
      </dgm:prSet>
      <dgm:spPr/>
      <dgm:t>
        <a:bodyPr/>
        <a:lstStyle/>
        <a:p>
          <a:endParaRPr lang="id-ID"/>
        </a:p>
      </dgm:t>
    </dgm:pt>
    <dgm:pt modelId="{AF1ED77E-B207-44F6-BE35-9CB7E3D44CB1}" type="pres">
      <dgm:prSet presAssocID="{AF7043D6-0424-4F15-A13F-D3932AF5A9FE}" presName="parentText" presStyleLbl="node1" presStyleIdx="0" presStyleCnt="2">
        <dgm:presLayoutVars>
          <dgm:chMax val="0"/>
          <dgm:bulletEnabled val="1"/>
        </dgm:presLayoutVars>
      </dgm:prSet>
      <dgm:spPr/>
      <dgm:t>
        <a:bodyPr/>
        <a:lstStyle/>
        <a:p>
          <a:endParaRPr lang="id-ID"/>
        </a:p>
      </dgm:t>
    </dgm:pt>
    <dgm:pt modelId="{B32FDF2E-373B-4335-A8DE-FFE141C9A76A}" type="pres">
      <dgm:prSet presAssocID="{30C7939B-1704-4528-8289-B3CDAD6EA038}" presName="spacer" presStyleCnt="0"/>
      <dgm:spPr/>
    </dgm:pt>
    <dgm:pt modelId="{78CF19F3-3274-407F-94DE-6CDC5BB28DAE}" type="pres">
      <dgm:prSet presAssocID="{D8BA60E3-DAD9-4549-87FF-A986532B04B6}" presName="parentText" presStyleLbl="node1" presStyleIdx="1" presStyleCnt="2">
        <dgm:presLayoutVars>
          <dgm:chMax val="0"/>
          <dgm:bulletEnabled val="1"/>
        </dgm:presLayoutVars>
      </dgm:prSet>
      <dgm:spPr/>
      <dgm:t>
        <a:bodyPr/>
        <a:lstStyle/>
        <a:p>
          <a:endParaRPr lang="id-ID"/>
        </a:p>
      </dgm:t>
    </dgm:pt>
  </dgm:ptLst>
  <dgm:cxnLst>
    <dgm:cxn modelId="{126ACC59-60BA-40F4-9DB4-46A32699E6D1}" srcId="{2623BA8D-74B1-4C2D-B6CC-580BA62BBB3B}" destId="{AF7043D6-0424-4F15-A13F-D3932AF5A9FE}" srcOrd="0" destOrd="0" parTransId="{16F75D39-8F33-40D8-8C8E-2CB58AA3B2AA}" sibTransId="{30C7939B-1704-4528-8289-B3CDAD6EA038}"/>
    <dgm:cxn modelId="{3D647B12-2C02-4688-BED9-F9492A137B7C}" type="presOf" srcId="{2623BA8D-74B1-4C2D-B6CC-580BA62BBB3B}" destId="{5C7851B6-1949-43CA-A675-4AE046AEA184}" srcOrd="0" destOrd="0" presId="urn:microsoft.com/office/officeart/2005/8/layout/vList2"/>
    <dgm:cxn modelId="{6E8965D1-D347-4DD4-8B4F-9EE651F6E53A}" srcId="{2623BA8D-74B1-4C2D-B6CC-580BA62BBB3B}" destId="{D8BA60E3-DAD9-4549-87FF-A986532B04B6}" srcOrd="1" destOrd="0" parTransId="{66FB4BD3-A662-40D9-B287-F1460CD0047C}" sibTransId="{65645D8C-72A3-40F8-9703-FF687B981EDA}"/>
    <dgm:cxn modelId="{BEC699B1-7FC5-41E4-BAE3-EAFED8353E81}" type="presOf" srcId="{D8BA60E3-DAD9-4549-87FF-A986532B04B6}" destId="{78CF19F3-3274-407F-94DE-6CDC5BB28DAE}" srcOrd="0" destOrd="0" presId="urn:microsoft.com/office/officeart/2005/8/layout/vList2"/>
    <dgm:cxn modelId="{C9A9385E-2239-4AF8-A420-7D73CC67905F}" type="presOf" srcId="{AF7043D6-0424-4F15-A13F-D3932AF5A9FE}" destId="{AF1ED77E-B207-44F6-BE35-9CB7E3D44CB1}" srcOrd="0" destOrd="0" presId="urn:microsoft.com/office/officeart/2005/8/layout/vList2"/>
    <dgm:cxn modelId="{46F9A0E3-786A-4357-A092-404160DD92FA}" type="presParOf" srcId="{5C7851B6-1949-43CA-A675-4AE046AEA184}" destId="{AF1ED77E-B207-44F6-BE35-9CB7E3D44CB1}" srcOrd="0" destOrd="0" presId="urn:microsoft.com/office/officeart/2005/8/layout/vList2"/>
    <dgm:cxn modelId="{DAAAE977-2A50-4630-8C77-6A8501244F5F}" type="presParOf" srcId="{5C7851B6-1949-43CA-A675-4AE046AEA184}" destId="{B32FDF2E-373B-4335-A8DE-FFE141C9A76A}" srcOrd="1" destOrd="0" presId="urn:microsoft.com/office/officeart/2005/8/layout/vList2"/>
    <dgm:cxn modelId="{79DA04B6-6251-43F1-A897-47CFF8A223C0}" type="presParOf" srcId="{5C7851B6-1949-43CA-A675-4AE046AEA184}" destId="{78CF19F3-3274-407F-94DE-6CDC5BB28DA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EBF4B0C-D76D-4EA5-B6B7-ADB42C55D973}"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id-ID"/>
        </a:p>
      </dgm:t>
    </dgm:pt>
    <dgm:pt modelId="{DBD7A7A9-6812-43C5-91D6-11F4026048ED}">
      <dgm:prSet/>
      <dgm:spPr/>
      <dgm:t>
        <a:bodyPr/>
        <a:lstStyle/>
        <a:p>
          <a:pPr rtl="0"/>
          <a:r>
            <a:rPr lang="id-ID" smtClean="0"/>
            <a:t>Adanya bau-bauan di sekitar tempat kerja dapat dianggap sebagai pencemaran, karena dapat menganggu konsentrasi bekerja, dan bau-bauan yang terjadi terus menerus dapat mempengaruhi kepekaan penciuman. </a:t>
          </a:r>
          <a:endParaRPr lang="id-ID"/>
        </a:p>
      </dgm:t>
    </dgm:pt>
    <dgm:pt modelId="{D390CA97-46C8-4D18-8A06-8A2C433DD008}" type="parTrans" cxnId="{E077EF11-18E9-4EBD-A993-24A25D57F847}">
      <dgm:prSet/>
      <dgm:spPr/>
      <dgm:t>
        <a:bodyPr/>
        <a:lstStyle/>
        <a:p>
          <a:endParaRPr lang="id-ID"/>
        </a:p>
      </dgm:t>
    </dgm:pt>
    <dgm:pt modelId="{1032A4E2-60B3-4180-B5C4-ED90C2A71A02}" type="sibTrans" cxnId="{E077EF11-18E9-4EBD-A993-24A25D57F847}">
      <dgm:prSet/>
      <dgm:spPr/>
      <dgm:t>
        <a:bodyPr/>
        <a:lstStyle/>
        <a:p>
          <a:endParaRPr lang="id-ID"/>
        </a:p>
      </dgm:t>
    </dgm:pt>
    <dgm:pt modelId="{72FC37C8-4BF5-4D2A-B01B-ED8C31EE3C03}">
      <dgm:prSet/>
      <dgm:spPr/>
      <dgm:t>
        <a:bodyPr/>
        <a:lstStyle/>
        <a:p>
          <a:pPr rtl="0"/>
          <a:r>
            <a:rPr lang="id-ID" smtClean="0"/>
            <a:t>Pemakaian “air condition” yang tepat merupakan salah satu cara yang dapat digunakan untuk menghilangkan bau-bauan yang menganggu di sekitar tempat kerja</a:t>
          </a:r>
          <a:endParaRPr lang="id-ID"/>
        </a:p>
      </dgm:t>
    </dgm:pt>
    <dgm:pt modelId="{1DB7772B-5772-4E36-8883-A95974841DB6}" type="parTrans" cxnId="{547259C4-F5D1-4EF8-80E4-D0EB90D22537}">
      <dgm:prSet/>
      <dgm:spPr/>
      <dgm:t>
        <a:bodyPr/>
        <a:lstStyle/>
        <a:p>
          <a:endParaRPr lang="id-ID"/>
        </a:p>
      </dgm:t>
    </dgm:pt>
    <dgm:pt modelId="{E8AD759F-5D9B-4EC3-BD9F-BB2F4563C083}" type="sibTrans" cxnId="{547259C4-F5D1-4EF8-80E4-D0EB90D22537}">
      <dgm:prSet/>
      <dgm:spPr/>
      <dgm:t>
        <a:bodyPr/>
        <a:lstStyle/>
        <a:p>
          <a:endParaRPr lang="id-ID"/>
        </a:p>
      </dgm:t>
    </dgm:pt>
    <dgm:pt modelId="{1F70F514-FA0A-44F0-9836-B2A55873D81F}" type="pres">
      <dgm:prSet presAssocID="{5EBF4B0C-D76D-4EA5-B6B7-ADB42C55D973}" presName="linear" presStyleCnt="0">
        <dgm:presLayoutVars>
          <dgm:animLvl val="lvl"/>
          <dgm:resizeHandles val="exact"/>
        </dgm:presLayoutVars>
      </dgm:prSet>
      <dgm:spPr/>
      <dgm:t>
        <a:bodyPr/>
        <a:lstStyle/>
        <a:p>
          <a:endParaRPr lang="id-ID"/>
        </a:p>
      </dgm:t>
    </dgm:pt>
    <dgm:pt modelId="{715F238C-03A4-4E87-A524-887CA9D45E9F}" type="pres">
      <dgm:prSet presAssocID="{DBD7A7A9-6812-43C5-91D6-11F4026048ED}" presName="parentText" presStyleLbl="node1" presStyleIdx="0" presStyleCnt="2">
        <dgm:presLayoutVars>
          <dgm:chMax val="0"/>
          <dgm:bulletEnabled val="1"/>
        </dgm:presLayoutVars>
      </dgm:prSet>
      <dgm:spPr/>
      <dgm:t>
        <a:bodyPr/>
        <a:lstStyle/>
        <a:p>
          <a:endParaRPr lang="id-ID"/>
        </a:p>
      </dgm:t>
    </dgm:pt>
    <dgm:pt modelId="{2226BC4C-93A3-4734-BD05-0165144C8408}" type="pres">
      <dgm:prSet presAssocID="{1032A4E2-60B3-4180-B5C4-ED90C2A71A02}" presName="spacer" presStyleCnt="0"/>
      <dgm:spPr/>
    </dgm:pt>
    <dgm:pt modelId="{8A4F8A1A-393B-4968-B9CA-C65B20A677BD}" type="pres">
      <dgm:prSet presAssocID="{72FC37C8-4BF5-4D2A-B01B-ED8C31EE3C03}" presName="parentText" presStyleLbl="node1" presStyleIdx="1" presStyleCnt="2">
        <dgm:presLayoutVars>
          <dgm:chMax val="0"/>
          <dgm:bulletEnabled val="1"/>
        </dgm:presLayoutVars>
      </dgm:prSet>
      <dgm:spPr/>
      <dgm:t>
        <a:bodyPr/>
        <a:lstStyle/>
        <a:p>
          <a:endParaRPr lang="id-ID"/>
        </a:p>
      </dgm:t>
    </dgm:pt>
  </dgm:ptLst>
  <dgm:cxnLst>
    <dgm:cxn modelId="{E077EF11-18E9-4EBD-A993-24A25D57F847}" srcId="{5EBF4B0C-D76D-4EA5-B6B7-ADB42C55D973}" destId="{DBD7A7A9-6812-43C5-91D6-11F4026048ED}" srcOrd="0" destOrd="0" parTransId="{D390CA97-46C8-4D18-8A06-8A2C433DD008}" sibTransId="{1032A4E2-60B3-4180-B5C4-ED90C2A71A02}"/>
    <dgm:cxn modelId="{B71653AB-2939-445F-89A9-E9E6D00851F1}" type="presOf" srcId="{DBD7A7A9-6812-43C5-91D6-11F4026048ED}" destId="{715F238C-03A4-4E87-A524-887CA9D45E9F}" srcOrd="0" destOrd="0" presId="urn:microsoft.com/office/officeart/2005/8/layout/vList2"/>
    <dgm:cxn modelId="{547259C4-F5D1-4EF8-80E4-D0EB90D22537}" srcId="{5EBF4B0C-D76D-4EA5-B6B7-ADB42C55D973}" destId="{72FC37C8-4BF5-4D2A-B01B-ED8C31EE3C03}" srcOrd="1" destOrd="0" parTransId="{1DB7772B-5772-4E36-8883-A95974841DB6}" sibTransId="{E8AD759F-5D9B-4EC3-BD9F-BB2F4563C083}"/>
    <dgm:cxn modelId="{4425CA01-33CC-427D-860A-42C5619CF51E}" type="presOf" srcId="{72FC37C8-4BF5-4D2A-B01B-ED8C31EE3C03}" destId="{8A4F8A1A-393B-4968-B9CA-C65B20A677BD}" srcOrd="0" destOrd="0" presId="urn:microsoft.com/office/officeart/2005/8/layout/vList2"/>
    <dgm:cxn modelId="{6D8ED6AB-7267-4E03-B347-D418BAD3413C}" type="presOf" srcId="{5EBF4B0C-D76D-4EA5-B6B7-ADB42C55D973}" destId="{1F70F514-FA0A-44F0-9836-B2A55873D81F}" srcOrd="0" destOrd="0" presId="urn:microsoft.com/office/officeart/2005/8/layout/vList2"/>
    <dgm:cxn modelId="{BD00D740-E98A-4B24-AB24-06508561BA27}" type="presParOf" srcId="{1F70F514-FA0A-44F0-9836-B2A55873D81F}" destId="{715F238C-03A4-4E87-A524-887CA9D45E9F}" srcOrd="0" destOrd="0" presId="urn:microsoft.com/office/officeart/2005/8/layout/vList2"/>
    <dgm:cxn modelId="{1A9C76DE-81AA-471E-AEC6-E0B45B53224D}" type="presParOf" srcId="{1F70F514-FA0A-44F0-9836-B2A55873D81F}" destId="{2226BC4C-93A3-4734-BD05-0165144C8408}" srcOrd="1" destOrd="0" presId="urn:microsoft.com/office/officeart/2005/8/layout/vList2"/>
    <dgm:cxn modelId="{21944D7F-7326-4D55-A701-B31ABA762A2B}" type="presParOf" srcId="{1F70F514-FA0A-44F0-9836-B2A55873D81F}" destId="{8A4F8A1A-393B-4968-B9CA-C65B20A677B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72DB17A-1B9F-4F96-91A8-D0E522B42263}"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id-ID"/>
        </a:p>
      </dgm:t>
    </dgm:pt>
    <dgm:pt modelId="{35E8C402-EA42-4808-B3EC-16DAD5C45855}">
      <dgm:prSet/>
      <dgm:spPr/>
      <dgm:t>
        <a:bodyPr/>
        <a:lstStyle/>
        <a:p>
          <a:pPr rtl="0"/>
          <a:r>
            <a:rPr lang="id-ID" smtClean="0"/>
            <a:t>Menata warna di tempat kerja perlu dipelajari dan direncanakan dengan sebaik-baiknya. </a:t>
          </a:r>
          <a:endParaRPr lang="id-ID"/>
        </a:p>
      </dgm:t>
    </dgm:pt>
    <dgm:pt modelId="{17D3546C-340C-4760-A59D-3C1E1DD30462}" type="parTrans" cxnId="{F9C6D375-B9CA-4C0C-A088-8E05C6150ED9}">
      <dgm:prSet/>
      <dgm:spPr/>
      <dgm:t>
        <a:bodyPr/>
        <a:lstStyle/>
        <a:p>
          <a:endParaRPr lang="id-ID"/>
        </a:p>
      </dgm:t>
    </dgm:pt>
    <dgm:pt modelId="{6D80C97F-D717-4BEF-A661-A4CE227D4ED8}" type="sibTrans" cxnId="{F9C6D375-B9CA-4C0C-A088-8E05C6150ED9}">
      <dgm:prSet/>
      <dgm:spPr/>
      <dgm:t>
        <a:bodyPr/>
        <a:lstStyle/>
        <a:p>
          <a:endParaRPr lang="id-ID"/>
        </a:p>
      </dgm:t>
    </dgm:pt>
    <dgm:pt modelId="{4F2014D4-B0AF-45F8-9015-AB3443193AA5}">
      <dgm:prSet/>
      <dgm:spPr/>
      <dgm:t>
        <a:bodyPr/>
        <a:lstStyle/>
        <a:p>
          <a:pPr rtl="0"/>
          <a:r>
            <a:rPr lang="id-ID" smtClean="0"/>
            <a:t>Tata</a:t>
          </a:r>
          <a:r>
            <a:rPr lang="en-US" smtClean="0"/>
            <a:t> </a:t>
          </a:r>
          <a:r>
            <a:rPr lang="id-ID" smtClean="0"/>
            <a:t>warna tidak dapat dipisahkan dengan penataan dekorasi. Hal ini dapat dimaklumi karena warna mempunyai pengaruh besar terhadap perasaan. </a:t>
          </a:r>
          <a:endParaRPr lang="id-ID"/>
        </a:p>
      </dgm:t>
    </dgm:pt>
    <dgm:pt modelId="{6FC649CE-5263-4B74-A114-3600DDDC35D6}" type="parTrans" cxnId="{4FB5EE5D-B5E3-4047-943C-CEACE57059C2}">
      <dgm:prSet/>
      <dgm:spPr/>
      <dgm:t>
        <a:bodyPr/>
        <a:lstStyle/>
        <a:p>
          <a:endParaRPr lang="id-ID"/>
        </a:p>
      </dgm:t>
    </dgm:pt>
    <dgm:pt modelId="{A1DAFEA5-C507-41CA-B800-3BD5F9E598AC}" type="sibTrans" cxnId="{4FB5EE5D-B5E3-4047-943C-CEACE57059C2}">
      <dgm:prSet/>
      <dgm:spPr/>
      <dgm:t>
        <a:bodyPr/>
        <a:lstStyle/>
        <a:p>
          <a:endParaRPr lang="id-ID"/>
        </a:p>
      </dgm:t>
    </dgm:pt>
    <dgm:pt modelId="{A2F67C03-0BC8-48F7-A8ED-86E699C8DD2A}">
      <dgm:prSet/>
      <dgm:spPr/>
      <dgm:t>
        <a:bodyPr/>
        <a:lstStyle/>
        <a:p>
          <a:pPr rtl="0"/>
          <a:r>
            <a:rPr lang="id-ID" smtClean="0"/>
            <a:t>Sifat dan pengaruh warna kadang-kadang menimbulkan rasa senang, sedih, dan lain-lain, karena dalam sifat warna dapat merangsang perasaan manusia.</a:t>
          </a:r>
          <a:endParaRPr lang="id-ID"/>
        </a:p>
      </dgm:t>
    </dgm:pt>
    <dgm:pt modelId="{5E82546C-7058-497E-A52C-CB9799169234}" type="parTrans" cxnId="{C2B9F8A9-51ED-40E4-8486-3793F23584BF}">
      <dgm:prSet/>
      <dgm:spPr/>
      <dgm:t>
        <a:bodyPr/>
        <a:lstStyle/>
        <a:p>
          <a:endParaRPr lang="id-ID"/>
        </a:p>
      </dgm:t>
    </dgm:pt>
    <dgm:pt modelId="{6260290E-B559-476F-B557-5EC3BBFCD07F}" type="sibTrans" cxnId="{C2B9F8A9-51ED-40E4-8486-3793F23584BF}">
      <dgm:prSet/>
      <dgm:spPr/>
      <dgm:t>
        <a:bodyPr/>
        <a:lstStyle/>
        <a:p>
          <a:endParaRPr lang="id-ID"/>
        </a:p>
      </dgm:t>
    </dgm:pt>
    <dgm:pt modelId="{D4B8A72E-EE01-4E15-9807-1415055F71DB}" type="pres">
      <dgm:prSet presAssocID="{372DB17A-1B9F-4F96-91A8-D0E522B42263}" presName="linear" presStyleCnt="0">
        <dgm:presLayoutVars>
          <dgm:animLvl val="lvl"/>
          <dgm:resizeHandles val="exact"/>
        </dgm:presLayoutVars>
      </dgm:prSet>
      <dgm:spPr/>
      <dgm:t>
        <a:bodyPr/>
        <a:lstStyle/>
        <a:p>
          <a:endParaRPr lang="id-ID"/>
        </a:p>
      </dgm:t>
    </dgm:pt>
    <dgm:pt modelId="{5787B958-58BD-433F-B16F-D8A53099F1CE}" type="pres">
      <dgm:prSet presAssocID="{35E8C402-EA42-4808-B3EC-16DAD5C45855}" presName="parentText" presStyleLbl="node1" presStyleIdx="0" presStyleCnt="3">
        <dgm:presLayoutVars>
          <dgm:chMax val="0"/>
          <dgm:bulletEnabled val="1"/>
        </dgm:presLayoutVars>
      </dgm:prSet>
      <dgm:spPr/>
      <dgm:t>
        <a:bodyPr/>
        <a:lstStyle/>
        <a:p>
          <a:endParaRPr lang="id-ID"/>
        </a:p>
      </dgm:t>
    </dgm:pt>
    <dgm:pt modelId="{4F401980-E56A-4D42-8757-B930B7DB89BC}" type="pres">
      <dgm:prSet presAssocID="{6D80C97F-D717-4BEF-A661-A4CE227D4ED8}" presName="spacer" presStyleCnt="0"/>
      <dgm:spPr/>
    </dgm:pt>
    <dgm:pt modelId="{698C5A4E-6259-4E6D-9D39-1E303311F5F6}" type="pres">
      <dgm:prSet presAssocID="{4F2014D4-B0AF-45F8-9015-AB3443193AA5}" presName="parentText" presStyleLbl="node1" presStyleIdx="1" presStyleCnt="3">
        <dgm:presLayoutVars>
          <dgm:chMax val="0"/>
          <dgm:bulletEnabled val="1"/>
        </dgm:presLayoutVars>
      </dgm:prSet>
      <dgm:spPr/>
      <dgm:t>
        <a:bodyPr/>
        <a:lstStyle/>
        <a:p>
          <a:endParaRPr lang="id-ID"/>
        </a:p>
      </dgm:t>
    </dgm:pt>
    <dgm:pt modelId="{C7F33574-28D0-43F8-8265-4BBB9B64A6F2}" type="pres">
      <dgm:prSet presAssocID="{A1DAFEA5-C507-41CA-B800-3BD5F9E598AC}" presName="spacer" presStyleCnt="0"/>
      <dgm:spPr/>
    </dgm:pt>
    <dgm:pt modelId="{43D53202-3A89-41CE-9A3B-213EAEEFEA7C}" type="pres">
      <dgm:prSet presAssocID="{A2F67C03-0BC8-48F7-A8ED-86E699C8DD2A}" presName="parentText" presStyleLbl="node1" presStyleIdx="2" presStyleCnt="3">
        <dgm:presLayoutVars>
          <dgm:chMax val="0"/>
          <dgm:bulletEnabled val="1"/>
        </dgm:presLayoutVars>
      </dgm:prSet>
      <dgm:spPr/>
      <dgm:t>
        <a:bodyPr/>
        <a:lstStyle/>
        <a:p>
          <a:endParaRPr lang="id-ID"/>
        </a:p>
      </dgm:t>
    </dgm:pt>
  </dgm:ptLst>
  <dgm:cxnLst>
    <dgm:cxn modelId="{F9C6D375-B9CA-4C0C-A088-8E05C6150ED9}" srcId="{372DB17A-1B9F-4F96-91A8-D0E522B42263}" destId="{35E8C402-EA42-4808-B3EC-16DAD5C45855}" srcOrd="0" destOrd="0" parTransId="{17D3546C-340C-4760-A59D-3C1E1DD30462}" sibTransId="{6D80C97F-D717-4BEF-A661-A4CE227D4ED8}"/>
    <dgm:cxn modelId="{6EF36166-7462-420D-8103-A01E11408B30}" type="presOf" srcId="{4F2014D4-B0AF-45F8-9015-AB3443193AA5}" destId="{698C5A4E-6259-4E6D-9D39-1E303311F5F6}" srcOrd="0" destOrd="0" presId="urn:microsoft.com/office/officeart/2005/8/layout/vList2"/>
    <dgm:cxn modelId="{D458BD89-7395-4DE5-BDC2-ED0006E02FA1}" type="presOf" srcId="{35E8C402-EA42-4808-B3EC-16DAD5C45855}" destId="{5787B958-58BD-433F-B16F-D8A53099F1CE}" srcOrd="0" destOrd="0" presId="urn:microsoft.com/office/officeart/2005/8/layout/vList2"/>
    <dgm:cxn modelId="{BDD2F0D2-C780-4649-85A4-76F555318180}" type="presOf" srcId="{A2F67C03-0BC8-48F7-A8ED-86E699C8DD2A}" destId="{43D53202-3A89-41CE-9A3B-213EAEEFEA7C}" srcOrd="0" destOrd="0" presId="urn:microsoft.com/office/officeart/2005/8/layout/vList2"/>
    <dgm:cxn modelId="{C2B9F8A9-51ED-40E4-8486-3793F23584BF}" srcId="{372DB17A-1B9F-4F96-91A8-D0E522B42263}" destId="{A2F67C03-0BC8-48F7-A8ED-86E699C8DD2A}" srcOrd="2" destOrd="0" parTransId="{5E82546C-7058-497E-A52C-CB9799169234}" sibTransId="{6260290E-B559-476F-B557-5EC3BBFCD07F}"/>
    <dgm:cxn modelId="{2D4D552F-882D-4E5A-8B07-9AE9B90DC754}" type="presOf" srcId="{372DB17A-1B9F-4F96-91A8-D0E522B42263}" destId="{D4B8A72E-EE01-4E15-9807-1415055F71DB}" srcOrd="0" destOrd="0" presId="urn:microsoft.com/office/officeart/2005/8/layout/vList2"/>
    <dgm:cxn modelId="{4FB5EE5D-B5E3-4047-943C-CEACE57059C2}" srcId="{372DB17A-1B9F-4F96-91A8-D0E522B42263}" destId="{4F2014D4-B0AF-45F8-9015-AB3443193AA5}" srcOrd="1" destOrd="0" parTransId="{6FC649CE-5263-4B74-A114-3600DDDC35D6}" sibTransId="{A1DAFEA5-C507-41CA-B800-3BD5F9E598AC}"/>
    <dgm:cxn modelId="{B5DA0F51-8D9D-4AE0-B582-C78030A8C8CE}" type="presParOf" srcId="{D4B8A72E-EE01-4E15-9807-1415055F71DB}" destId="{5787B958-58BD-433F-B16F-D8A53099F1CE}" srcOrd="0" destOrd="0" presId="urn:microsoft.com/office/officeart/2005/8/layout/vList2"/>
    <dgm:cxn modelId="{AFF8518D-09B0-462E-80AC-241FF7A5A70C}" type="presParOf" srcId="{D4B8A72E-EE01-4E15-9807-1415055F71DB}" destId="{4F401980-E56A-4D42-8757-B930B7DB89BC}" srcOrd="1" destOrd="0" presId="urn:microsoft.com/office/officeart/2005/8/layout/vList2"/>
    <dgm:cxn modelId="{A09B4069-DAE5-4927-8F56-C695A9583748}" type="presParOf" srcId="{D4B8A72E-EE01-4E15-9807-1415055F71DB}" destId="{698C5A4E-6259-4E6D-9D39-1E303311F5F6}" srcOrd="2" destOrd="0" presId="urn:microsoft.com/office/officeart/2005/8/layout/vList2"/>
    <dgm:cxn modelId="{61A3FF2A-5255-4520-8979-42AB9F50FD03}" type="presParOf" srcId="{D4B8A72E-EE01-4E15-9807-1415055F71DB}" destId="{C7F33574-28D0-43F8-8265-4BBB9B64A6F2}" srcOrd="3" destOrd="0" presId="urn:microsoft.com/office/officeart/2005/8/layout/vList2"/>
    <dgm:cxn modelId="{F6E0E729-730C-4916-AD54-5CFDD5740725}" type="presParOf" srcId="{D4B8A72E-EE01-4E15-9807-1415055F71DB}" destId="{43D53202-3A89-41CE-9A3B-213EAEEFEA7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EC9A041-B41C-4648-A34B-397BF2A44187}" type="doc">
      <dgm:prSet loTypeId="urn:microsoft.com/office/officeart/2005/8/layout/venn1" loCatId="relationship" qsTypeId="urn:microsoft.com/office/officeart/2005/8/quickstyle/simple1" qsCatId="simple" csTypeId="urn:microsoft.com/office/officeart/2005/8/colors/accent0_3" csCatId="mainScheme"/>
      <dgm:spPr/>
      <dgm:t>
        <a:bodyPr/>
        <a:lstStyle/>
        <a:p>
          <a:endParaRPr lang="id-ID"/>
        </a:p>
      </dgm:t>
    </dgm:pt>
    <dgm:pt modelId="{D6B33894-3167-4B18-8341-080FFCE1E26E}">
      <dgm:prSet/>
      <dgm:spPr/>
      <dgm:t>
        <a:bodyPr/>
        <a:lstStyle/>
        <a:p>
          <a:pPr rtl="0"/>
          <a:r>
            <a:rPr lang="id-ID" smtClean="0"/>
            <a:t>Dekorasi ada hubungannya dengan tata warna yang baik, karena itu dekorasi tidak hanya berkaitan dengan hasil ruang kerja saja tetapi berkaitan juga dengan cara mengatur tata letak, tata warna, perlengkapan, dan lainnya untuk bekerja. </a:t>
          </a:r>
          <a:endParaRPr lang="id-ID"/>
        </a:p>
      </dgm:t>
    </dgm:pt>
    <dgm:pt modelId="{42382312-164D-4B9D-872A-2E4B35A4C3C8}" type="parTrans" cxnId="{54370FFD-B206-4FAA-9173-6EB370238266}">
      <dgm:prSet/>
      <dgm:spPr/>
      <dgm:t>
        <a:bodyPr/>
        <a:lstStyle/>
        <a:p>
          <a:endParaRPr lang="id-ID"/>
        </a:p>
      </dgm:t>
    </dgm:pt>
    <dgm:pt modelId="{F8F05C8D-6685-4B03-8949-E2B50271F780}" type="sibTrans" cxnId="{54370FFD-B206-4FAA-9173-6EB370238266}">
      <dgm:prSet/>
      <dgm:spPr/>
      <dgm:t>
        <a:bodyPr/>
        <a:lstStyle/>
        <a:p>
          <a:endParaRPr lang="id-ID"/>
        </a:p>
      </dgm:t>
    </dgm:pt>
    <dgm:pt modelId="{284552B1-B1CE-438A-A0AB-A4E7BCA618D3}" type="pres">
      <dgm:prSet presAssocID="{4EC9A041-B41C-4648-A34B-397BF2A44187}" presName="compositeShape" presStyleCnt="0">
        <dgm:presLayoutVars>
          <dgm:chMax val="7"/>
          <dgm:dir/>
          <dgm:resizeHandles val="exact"/>
        </dgm:presLayoutVars>
      </dgm:prSet>
      <dgm:spPr/>
      <dgm:t>
        <a:bodyPr/>
        <a:lstStyle/>
        <a:p>
          <a:endParaRPr lang="id-ID"/>
        </a:p>
      </dgm:t>
    </dgm:pt>
    <dgm:pt modelId="{D7280012-531A-48B0-B606-48218F7A26A8}" type="pres">
      <dgm:prSet presAssocID="{D6B33894-3167-4B18-8341-080FFCE1E26E}" presName="circ1TxSh" presStyleLbl="vennNode1" presStyleIdx="0" presStyleCnt="1"/>
      <dgm:spPr/>
      <dgm:t>
        <a:bodyPr/>
        <a:lstStyle/>
        <a:p>
          <a:endParaRPr lang="id-ID"/>
        </a:p>
      </dgm:t>
    </dgm:pt>
  </dgm:ptLst>
  <dgm:cxnLst>
    <dgm:cxn modelId="{54370FFD-B206-4FAA-9173-6EB370238266}" srcId="{4EC9A041-B41C-4648-A34B-397BF2A44187}" destId="{D6B33894-3167-4B18-8341-080FFCE1E26E}" srcOrd="0" destOrd="0" parTransId="{42382312-164D-4B9D-872A-2E4B35A4C3C8}" sibTransId="{F8F05C8D-6685-4B03-8949-E2B50271F780}"/>
    <dgm:cxn modelId="{BEF3C13E-97C7-43E9-BA28-5A90AF5CA7B0}" type="presOf" srcId="{D6B33894-3167-4B18-8341-080FFCE1E26E}" destId="{D7280012-531A-48B0-B606-48218F7A26A8}" srcOrd="0" destOrd="0" presId="urn:microsoft.com/office/officeart/2005/8/layout/venn1"/>
    <dgm:cxn modelId="{4CF3D0AC-9ABD-4657-B802-B549F0C03762}" type="presOf" srcId="{4EC9A041-B41C-4648-A34B-397BF2A44187}" destId="{284552B1-B1CE-438A-A0AB-A4E7BCA618D3}" srcOrd="0" destOrd="0" presId="urn:microsoft.com/office/officeart/2005/8/layout/venn1"/>
    <dgm:cxn modelId="{34A399C2-E1CC-4E14-998A-1F8CF26976EE}" type="presParOf" srcId="{284552B1-B1CE-438A-A0AB-A4E7BCA618D3}" destId="{D7280012-531A-48B0-B606-48218F7A26A8}"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7B5E362-7D2E-4673-906E-76B40F913B9A}"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id-ID"/>
        </a:p>
      </dgm:t>
    </dgm:pt>
    <dgm:pt modelId="{4147AEF4-8980-4727-ADA5-7F8E486E760B}">
      <dgm:prSet/>
      <dgm:spPr/>
      <dgm:t>
        <a:bodyPr/>
        <a:lstStyle/>
        <a:p>
          <a:pPr rtl="0"/>
          <a:r>
            <a:rPr lang="id-ID" dirty="0" smtClean="0"/>
            <a:t>Menurut para pakar, musik yang nadanya lembut sesuai dengan suasana, waktu dan tempat dapat membangkitkan dan merangsang karyawan untuk bekerja. </a:t>
          </a:r>
          <a:endParaRPr lang="id-ID" dirty="0"/>
        </a:p>
      </dgm:t>
    </dgm:pt>
    <dgm:pt modelId="{C5F9F11A-0C16-4E2A-BE55-41F8B3980B50}" type="parTrans" cxnId="{E00DA2AC-1A95-47C0-9EC2-651B23C373E9}">
      <dgm:prSet/>
      <dgm:spPr/>
      <dgm:t>
        <a:bodyPr/>
        <a:lstStyle/>
        <a:p>
          <a:endParaRPr lang="id-ID"/>
        </a:p>
      </dgm:t>
    </dgm:pt>
    <dgm:pt modelId="{74674078-0D11-49EA-8492-860E59DE0869}" type="sibTrans" cxnId="{E00DA2AC-1A95-47C0-9EC2-651B23C373E9}">
      <dgm:prSet/>
      <dgm:spPr/>
      <dgm:t>
        <a:bodyPr/>
        <a:lstStyle/>
        <a:p>
          <a:endParaRPr lang="id-ID"/>
        </a:p>
      </dgm:t>
    </dgm:pt>
    <dgm:pt modelId="{D2782BA2-611A-4C93-BB02-79474B624478}">
      <dgm:prSet/>
      <dgm:spPr/>
      <dgm:t>
        <a:bodyPr/>
        <a:lstStyle/>
        <a:p>
          <a:pPr rtl="0"/>
          <a:r>
            <a:rPr lang="id-ID" smtClean="0"/>
            <a:t>Oleh karena itu lagu-lagu perlu dipilih dengan selektif untuk dikumandangkan di tempat kerja. </a:t>
          </a:r>
          <a:endParaRPr lang="id-ID"/>
        </a:p>
      </dgm:t>
    </dgm:pt>
    <dgm:pt modelId="{07F5891F-9E20-48F1-8849-4FC6F7849653}" type="parTrans" cxnId="{0EC9D0D2-FADB-44F1-B90A-A7B1A5ABF44B}">
      <dgm:prSet/>
      <dgm:spPr/>
      <dgm:t>
        <a:bodyPr/>
        <a:lstStyle/>
        <a:p>
          <a:endParaRPr lang="id-ID"/>
        </a:p>
      </dgm:t>
    </dgm:pt>
    <dgm:pt modelId="{4A5262B4-3D8C-4C00-9A70-AEAF17368A77}" type="sibTrans" cxnId="{0EC9D0D2-FADB-44F1-B90A-A7B1A5ABF44B}">
      <dgm:prSet/>
      <dgm:spPr/>
      <dgm:t>
        <a:bodyPr/>
        <a:lstStyle/>
        <a:p>
          <a:endParaRPr lang="id-ID"/>
        </a:p>
      </dgm:t>
    </dgm:pt>
    <dgm:pt modelId="{77F67A42-D2BD-4363-896A-B895BF63BA40}" type="pres">
      <dgm:prSet presAssocID="{77B5E362-7D2E-4673-906E-76B40F913B9A}" presName="linear" presStyleCnt="0">
        <dgm:presLayoutVars>
          <dgm:animLvl val="lvl"/>
          <dgm:resizeHandles val="exact"/>
        </dgm:presLayoutVars>
      </dgm:prSet>
      <dgm:spPr/>
      <dgm:t>
        <a:bodyPr/>
        <a:lstStyle/>
        <a:p>
          <a:endParaRPr lang="id-ID"/>
        </a:p>
      </dgm:t>
    </dgm:pt>
    <dgm:pt modelId="{0141AFFC-5CEC-4551-B000-3C4316542EB1}" type="pres">
      <dgm:prSet presAssocID="{4147AEF4-8980-4727-ADA5-7F8E486E760B}" presName="parentText" presStyleLbl="node1" presStyleIdx="0" presStyleCnt="2">
        <dgm:presLayoutVars>
          <dgm:chMax val="0"/>
          <dgm:bulletEnabled val="1"/>
        </dgm:presLayoutVars>
      </dgm:prSet>
      <dgm:spPr/>
      <dgm:t>
        <a:bodyPr/>
        <a:lstStyle/>
        <a:p>
          <a:endParaRPr lang="id-ID"/>
        </a:p>
      </dgm:t>
    </dgm:pt>
    <dgm:pt modelId="{ACEE3D83-E292-4C9A-9E83-66CDBBEE2F95}" type="pres">
      <dgm:prSet presAssocID="{74674078-0D11-49EA-8492-860E59DE0869}" presName="spacer" presStyleCnt="0"/>
      <dgm:spPr/>
    </dgm:pt>
    <dgm:pt modelId="{DC88526B-D97C-475C-BDDE-D54AA1C38930}" type="pres">
      <dgm:prSet presAssocID="{D2782BA2-611A-4C93-BB02-79474B624478}" presName="parentText" presStyleLbl="node1" presStyleIdx="1" presStyleCnt="2">
        <dgm:presLayoutVars>
          <dgm:chMax val="0"/>
          <dgm:bulletEnabled val="1"/>
        </dgm:presLayoutVars>
      </dgm:prSet>
      <dgm:spPr/>
      <dgm:t>
        <a:bodyPr/>
        <a:lstStyle/>
        <a:p>
          <a:endParaRPr lang="id-ID"/>
        </a:p>
      </dgm:t>
    </dgm:pt>
  </dgm:ptLst>
  <dgm:cxnLst>
    <dgm:cxn modelId="{E06C3E1B-9951-4E98-9BA3-79B5FEDFDFE3}" type="presOf" srcId="{77B5E362-7D2E-4673-906E-76B40F913B9A}" destId="{77F67A42-D2BD-4363-896A-B895BF63BA40}" srcOrd="0" destOrd="0" presId="urn:microsoft.com/office/officeart/2005/8/layout/vList2"/>
    <dgm:cxn modelId="{0EC9D0D2-FADB-44F1-B90A-A7B1A5ABF44B}" srcId="{77B5E362-7D2E-4673-906E-76B40F913B9A}" destId="{D2782BA2-611A-4C93-BB02-79474B624478}" srcOrd="1" destOrd="0" parTransId="{07F5891F-9E20-48F1-8849-4FC6F7849653}" sibTransId="{4A5262B4-3D8C-4C00-9A70-AEAF17368A77}"/>
    <dgm:cxn modelId="{5CB61B2F-920F-4484-BB18-EB8ED84EC049}" type="presOf" srcId="{4147AEF4-8980-4727-ADA5-7F8E486E760B}" destId="{0141AFFC-5CEC-4551-B000-3C4316542EB1}" srcOrd="0" destOrd="0" presId="urn:microsoft.com/office/officeart/2005/8/layout/vList2"/>
    <dgm:cxn modelId="{404A4051-6019-43F6-8CCA-5C784D30198D}" type="presOf" srcId="{D2782BA2-611A-4C93-BB02-79474B624478}" destId="{DC88526B-D97C-475C-BDDE-D54AA1C38930}" srcOrd="0" destOrd="0" presId="urn:microsoft.com/office/officeart/2005/8/layout/vList2"/>
    <dgm:cxn modelId="{E00DA2AC-1A95-47C0-9EC2-651B23C373E9}" srcId="{77B5E362-7D2E-4673-906E-76B40F913B9A}" destId="{4147AEF4-8980-4727-ADA5-7F8E486E760B}" srcOrd="0" destOrd="0" parTransId="{C5F9F11A-0C16-4E2A-BE55-41F8B3980B50}" sibTransId="{74674078-0D11-49EA-8492-860E59DE0869}"/>
    <dgm:cxn modelId="{C6B1AA40-688D-46C2-9DA3-FDCD8015307C}" type="presParOf" srcId="{77F67A42-D2BD-4363-896A-B895BF63BA40}" destId="{0141AFFC-5CEC-4551-B000-3C4316542EB1}" srcOrd="0" destOrd="0" presId="urn:microsoft.com/office/officeart/2005/8/layout/vList2"/>
    <dgm:cxn modelId="{4F2A39C3-4E00-4FA2-89B1-10AFA7BA40CF}" type="presParOf" srcId="{77F67A42-D2BD-4363-896A-B895BF63BA40}" destId="{ACEE3D83-E292-4C9A-9E83-66CDBBEE2F95}" srcOrd="1" destOrd="0" presId="urn:microsoft.com/office/officeart/2005/8/layout/vList2"/>
    <dgm:cxn modelId="{005F9FD2-A947-4F31-BAC2-93F965E446C5}" type="presParOf" srcId="{77F67A42-D2BD-4363-896A-B895BF63BA40}" destId="{DC88526B-D97C-475C-BDDE-D54AA1C3893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A611A05-E896-40AF-A628-9602FFBA526E}"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id-ID"/>
        </a:p>
      </dgm:t>
    </dgm:pt>
    <dgm:pt modelId="{EA414EFF-AA4F-4286-907E-72E3B6D10C0D}">
      <dgm:prSet/>
      <dgm:spPr/>
      <dgm:t>
        <a:bodyPr/>
        <a:lstStyle/>
        <a:p>
          <a:pPr rtl="0"/>
          <a:r>
            <a:rPr lang="id-ID" smtClean="0"/>
            <a:t>Guna menjaga tempat dan kondisi lingkungan kerja tetap dalam keadaan aman maka perlu diperhatikan adanya keberadaannya.</a:t>
          </a:r>
          <a:endParaRPr lang="id-ID"/>
        </a:p>
      </dgm:t>
    </dgm:pt>
    <dgm:pt modelId="{2F7D09E4-EA15-4B6A-8BAB-C41DE2DB87B1}" type="parTrans" cxnId="{8AE7DB2A-5C66-4D4E-9AC3-DA789065ED9C}">
      <dgm:prSet/>
      <dgm:spPr/>
      <dgm:t>
        <a:bodyPr/>
        <a:lstStyle/>
        <a:p>
          <a:endParaRPr lang="id-ID"/>
        </a:p>
      </dgm:t>
    </dgm:pt>
    <dgm:pt modelId="{0849B011-7848-48C5-B2A5-A9DCFCE5C258}" type="sibTrans" cxnId="{8AE7DB2A-5C66-4D4E-9AC3-DA789065ED9C}">
      <dgm:prSet/>
      <dgm:spPr/>
      <dgm:t>
        <a:bodyPr/>
        <a:lstStyle/>
        <a:p>
          <a:endParaRPr lang="id-ID"/>
        </a:p>
      </dgm:t>
    </dgm:pt>
    <dgm:pt modelId="{D61E8187-C47F-4FF0-B892-AE06EEDDE5D5}">
      <dgm:prSet/>
      <dgm:spPr/>
      <dgm:t>
        <a:bodyPr/>
        <a:lstStyle/>
        <a:p>
          <a:pPr rtl="0"/>
          <a:r>
            <a:rPr lang="id-ID" smtClean="0"/>
            <a:t>Salah satu upaya untuk menjaga keamanan di tempat kerja, dapat memanfaatkan tenaga Satuan Petugas Keamanan (SATPAM).</a:t>
          </a:r>
          <a:endParaRPr lang="id-ID"/>
        </a:p>
      </dgm:t>
    </dgm:pt>
    <dgm:pt modelId="{4834C890-EA3B-4192-A51B-309073D1D1B9}" type="parTrans" cxnId="{B7F1AB73-8422-4AA7-8295-7BFA6AFDD9D0}">
      <dgm:prSet/>
      <dgm:spPr/>
      <dgm:t>
        <a:bodyPr/>
        <a:lstStyle/>
        <a:p>
          <a:endParaRPr lang="id-ID"/>
        </a:p>
      </dgm:t>
    </dgm:pt>
    <dgm:pt modelId="{417459BA-748E-47AA-8CD7-1B8B47786641}" type="sibTrans" cxnId="{B7F1AB73-8422-4AA7-8295-7BFA6AFDD9D0}">
      <dgm:prSet/>
      <dgm:spPr/>
      <dgm:t>
        <a:bodyPr/>
        <a:lstStyle/>
        <a:p>
          <a:endParaRPr lang="id-ID"/>
        </a:p>
      </dgm:t>
    </dgm:pt>
    <dgm:pt modelId="{D7674606-FCA2-496E-80D8-67499EF6DC81}" type="pres">
      <dgm:prSet presAssocID="{7A611A05-E896-40AF-A628-9602FFBA526E}" presName="linear" presStyleCnt="0">
        <dgm:presLayoutVars>
          <dgm:animLvl val="lvl"/>
          <dgm:resizeHandles val="exact"/>
        </dgm:presLayoutVars>
      </dgm:prSet>
      <dgm:spPr/>
      <dgm:t>
        <a:bodyPr/>
        <a:lstStyle/>
        <a:p>
          <a:endParaRPr lang="id-ID"/>
        </a:p>
      </dgm:t>
    </dgm:pt>
    <dgm:pt modelId="{D0677108-F00A-463E-AEAB-92DDA68B14F6}" type="pres">
      <dgm:prSet presAssocID="{EA414EFF-AA4F-4286-907E-72E3B6D10C0D}" presName="parentText" presStyleLbl="node1" presStyleIdx="0" presStyleCnt="2">
        <dgm:presLayoutVars>
          <dgm:chMax val="0"/>
          <dgm:bulletEnabled val="1"/>
        </dgm:presLayoutVars>
      </dgm:prSet>
      <dgm:spPr/>
      <dgm:t>
        <a:bodyPr/>
        <a:lstStyle/>
        <a:p>
          <a:endParaRPr lang="id-ID"/>
        </a:p>
      </dgm:t>
    </dgm:pt>
    <dgm:pt modelId="{C557DECE-C342-4DD6-9A6A-AE4BF110D767}" type="pres">
      <dgm:prSet presAssocID="{0849B011-7848-48C5-B2A5-A9DCFCE5C258}" presName="spacer" presStyleCnt="0"/>
      <dgm:spPr/>
    </dgm:pt>
    <dgm:pt modelId="{991B3439-23A3-4334-8FC6-4C9446223DEF}" type="pres">
      <dgm:prSet presAssocID="{D61E8187-C47F-4FF0-B892-AE06EEDDE5D5}" presName="parentText" presStyleLbl="node1" presStyleIdx="1" presStyleCnt="2">
        <dgm:presLayoutVars>
          <dgm:chMax val="0"/>
          <dgm:bulletEnabled val="1"/>
        </dgm:presLayoutVars>
      </dgm:prSet>
      <dgm:spPr/>
      <dgm:t>
        <a:bodyPr/>
        <a:lstStyle/>
        <a:p>
          <a:endParaRPr lang="id-ID"/>
        </a:p>
      </dgm:t>
    </dgm:pt>
  </dgm:ptLst>
  <dgm:cxnLst>
    <dgm:cxn modelId="{B7F1AB73-8422-4AA7-8295-7BFA6AFDD9D0}" srcId="{7A611A05-E896-40AF-A628-9602FFBA526E}" destId="{D61E8187-C47F-4FF0-B892-AE06EEDDE5D5}" srcOrd="1" destOrd="0" parTransId="{4834C890-EA3B-4192-A51B-309073D1D1B9}" sibTransId="{417459BA-748E-47AA-8CD7-1B8B47786641}"/>
    <dgm:cxn modelId="{E95D8C3A-80FB-49B5-AEE8-FADB52536782}" type="presOf" srcId="{7A611A05-E896-40AF-A628-9602FFBA526E}" destId="{D7674606-FCA2-496E-80D8-67499EF6DC81}" srcOrd="0" destOrd="0" presId="urn:microsoft.com/office/officeart/2005/8/layout/vList2"/>
    <dgm:cxn modelId="{A0C8524F-888B-4FA1-B947-2812F74D34BD}" type="presOf" srcId="{D61E8187-C47F-4FF0-B892-AE06EEDDE5D5}" destId="{991B3439-23A3-4334-8FC6-4C9446223DEF}" srcOrd="0" destOrd="0" presId="urn:microsoft.com/office/officeart/2005/8/layout/vList2"/>
    <dgm:cxn modelId="{52981025-BD7D-42F2-A592-C2ECBA783CB3}" type="presOf" srcId="{EA414EFF-AA4F-4286-907E-72E3B6D10C0D}" destId="{D0677108-F00A-463E-AEAB-92DDA68B14F6}" srcOrd="0" destOrd="0" presId="urn:microsoft.com/office/officeart/2005/8/layout/vList2"/>
    <dgm:cxn modelId="{8AE7DB2A-5C66-4D4E-9AC3-DA789065ED9C}" srcId="{7A611A05-E896-40AF-A628-9602FFBA526E}" destId="{EA414EFF-AA4F-4286-907E-72E3B6D10C0D}" srcOrd="0" destOrd="0" parTransId="{2F7D09E4-EA15-4B6A-8BAB-C41DE2DB87B1}" sibTransId="{0849B011-7848-48C5-B2A5-A9DCFCE5C258}"/>
    <dgm:cxn modelId="{730EDF57-EB2F-4F40-8C63-866C3ECD8CF3}" type="presParOf" srcId="{D7674606-FCA2-496E-80D8-67499EF6DC81}" destId="{D0677108-F00A-463E-AEAB-92DDA68B14F6}" srcOrd="0" destOrd="0" presId="urn:microsoft.com/office/officeart/2005/8/layout/vList2"/>
    <dgm:cxn modelId="{4090C604-7C35-4D6F-AB55-6EF7CECA67EF}" type="presParOf" srcId="{D7674606-FCA2-496E-80D8-67499EF6DC81}" destId="{C557DECE-C342-4DD6-9A6A-AE4BF110D767}" srcOrd="1" destOrd="0" presId="urn:microsoft.com/office/officeart/2005/8/layout/vList2"/>
    <dgm:cxn modelId="{A21251AE-E5B1-46CA-88C8-9C0658727211}" type="presParOf" srcId="{D7674606-FCA2-496E-80D8-67499EF6DC81}" destId="{991B3439-23A3-4334-8FC6-4C9446223DE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D14751D-4884-41CB-8711-D84144847E6C}"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id-ID"/>
        </a:p>
      </dgm:t>
    </dgm:pt>
    <dgm:pt modelId="{EE4E77E3-0CC6-4EF0-BA77-D0374C96FA34}">
      <dgm:prSet/>
      <dgm:spPr/>
      <dgm:t>
        <a:bodyPr/>
        <a:lstStyle/>
        <a:p>
          <a:pPr rtl="0"/>
          <a:r>
            <a:rPr lang="en-US" smtClean="0"/>
            <a:t>Sadarmayanti (2001:31), </a:t>
          </a:r>
          <a:endParaRPr lang="id-ID"/>
        </a:p>
      </dgm:t>
    </dgm:pt>
    <dgm:pt modelId="{FFB97056-6F49-4B73-93C2-9FE8D50467BF}" type="parTrans" cxnId="{03D869DD-C186-430F-ABB7-B46396295A4D}">
      <dgm:prSet/>
      <dgm:spPr/>
      <dgm:t>
        <a:bodyPr/>
        <a:lstStyle/>
        <a:p>
          <a:endParaRPr lang="id-ID"/>
        </a:p>
      </dgm:t>
    </dgm:pt>
    <dgm:pt modelId="{9E24A732-EB5D-4C81-A064-91E6CBD45FFB}" type="sibTrans" cxnId="{03D869DD-C186-430F-ABB7-B46396295A4D}">
      <dgm:prSet/>
      <dgm:spPr/>
      <dgm:t>
        <a:bodyPr/>
        <a:lstStyle/>
        <a:p>
          <a:endParaRPr lang="id-ID"/>
        </a:p>
      </dgm:t>
    </dgm:pt>
    <dgm:pt modelId="{ADE323E7-73E1-4A09-9DAA-31A496628300}">
      <dgm:prSet/>
      <dgm:spPr/>
      <dgm:t>
        <a:bodyPr/>
        <a:lstStyle/>
        <a:p>
          <a:pPr rtl="0"/>
          <a:r>
            <a:rPr lang="en-US" dirty="0" smtClean="0"/>
            <a:t>“</a:t>
          </a:r>
          <a:r>
            <a:rPr lang="en-US" dirty="0" err="1" smtClean="0"/>
            <a:t>Lingkungan</a:t>
          </a:r>
          <a:r>
            <a:rPr lang="en-US" dirty="0" smtClean="0"/>
            <a:t> </a:t>
          </a:r>
          <a:r>
            <a:rPr lang="en-US" dirty="0" err="1" smtClean="0"/>
            <a:t>kerja</a:t>
          </a:r>
          <a:r>
            <a:rPr lang="en-US" dirty="0" smtClean="0"/>
            <a:t> non </a:t>
          </a:r>
          <a:r>
            <a:rPr lang="en-US" dirty="0" err="1" smtClean="0"/>
            <a:t>fisik</a:t>
          </a:r>
          <a:r>
            <a:rPr lang="en-US" dirty="0" smtClean="0"/>
            <a:t> </a:t>
          </a:r>
          <a:r>
            <a:rPr lang="en-US" dirty="0" err="1" smtClean="0"/>
            <a:t>adalah</a:t>
          </a:r>
          <a:r>
            <a:rPr lang="en-US" dirty="0" smtClean="0"/>
            <a:t> </a:t>
          </a:r>
          <a:r>
            <a:rPr lang="en-US" dirty="0" err="1" smtClean="0"/>
            <a:t>semua</a:t>
          </a:r>
          <a:r>
            <a:rPr lang="en-US" dirty="0" smtClean="0"/>
            <a:t> </a:t>
          </a:r>
          <a:r>
            <a:rPr lang="en-US" dirty="0" err="1" smtClean="0"/>
            <a:t>keadaan</a:t>
          </a:r>
          <a:r>
            <a:rPr lang="en-US" dirty="0" smtClean="0"/>
            <a:t> yang </a:t>
          </a:r>
          <a:r>
            <a:rPr lang="en-US" dirty="0" err="1" smtClean="0"/>
            <a:t>terjadi</a:t>
          </a:r>
          <a:r>
            <a:rPr lang="en-US" dirty="0" smtClean="0"/>
            <a:t> yang </a:t>
          </a:r>
          <a:r>
            <a:rPr lang="en-US" dirty="0" err="1" smtClean="0"/>
            <a:t>berkaitan</a:t>
          </a:r>
          <a:r>
            <a:rPr lang="en-US" dirty="0" smtClean="0"/>
            <a:t> </a:t>
          </a:r>
          <a:r>
            <a:rPr lang="en-US" dirty="0" err="1" smtClean="0"/>
            <a:t>dengan</a:t>
          </a:r>
          <a:r>
            <a:rPr lang="en-US" dirty="0" smtClean="0"/>
            <a:t> </a:t>
          </a:r>
          <a:r>
            <a:rPr lang="en-US" dirty="0" err="1" smtClean="0"/>
            <a:t>hubungan</a:t>
          </a:r>
          <a:r>
            <a:rPr lang="en-US" dirty="0" smtClean="0"/>
            <a:t> </a:t>
          </a:r>
          <a:r>
            <a:rPr lang="en-US" dirty="0" err="1" smtClean="0"/>
            <a:t>kerja</a:t>
          </a:r>
          <a:r>
            <a:rPr lang="en-US" dirty="0" smtClean="0"/>
            <a:t>, </a:t>
          </a:r>
          <a:r>
            <a:rPr lang="en-US" dirty="0" err="1" smtClean="0"/>
            <a:t>baik</a:t>
          </a:r>
          <a:r>
            <a:rPr lang="en-US" dirty="0" smtClean="0"/>
            <a:t> </a:t>
          </a:r>
          <a:r>
            <a:rPr lang="en-US" dirty="0" err="1" smtClean="0"/>
            <a:t>hubungan</a:t>
          </a:r>
          <a:r>
            <a:rPr lang="en-US" dirty="0" smtClean="0"/>
            <a:t> </a:t>
          </a:r>
          <a:r>
            <a:rPr lang="en-US" dirty="0" err="1" smtClean="0"/>
            <a:t>dengan</a:t>
          </a:r>
          <a:r>
            <a:rPr lang="en-US" dirty="0" smtClean="0"/>
            <a:t> </a:t>
          </a:r>
          <a:r>
            <a:rPr lang="en-US" dirty="0" err="1" smtClean="0"/>
            <a:t>atasan</a:t>
          </a:r>
          <a:r>
            <a:rPr lang="en-US" dirty="0" smtClean="0"/>
            <a:t> </a:t>
          </a:r>
          <a:r>
            <a:rPr lang="en-US" dirty="0" err="1" smtClean="0"/>
            <a:t>maupun</a:t>
          </a:r>
          <a:r>
            <a:rPr lang="en-US" dirty="0" smtClean="0"/>
            <a:t> </a:t>
          </a:r>
          <a:r>
            <a:rPr lang="en-US" dirty="0" err="1" smtClean="0"/>
            <a:t>hubungan</a:t>
          </a:r>
          <a:r>
            <a:rPr lang="en-US" dirty="0" smtClean="0"/>
            <a:t> </a:t>
          </a:r>
          <a:r>
            <a:rPr lang="en-US" dirty="0" err="1" smtClean="0"/>
            <a:t>sesama</a:t>
          </a:r>
          <a:r>
            <a:rPr lang="en-US" dirty="0" smtClean="0"/>
            <a:t> </a:t>
          </a:r>
          <a:r>
            <a:rPr lang="en-US" dirty="0" err="1" smtClean="0"/>
            <a:t>rekan</a:t>
          </a:r>
          <a:r>
            <a:rPr lang="en-US" dirty="0" smtClean="0"/>
            <a:t> </a:t>
          </a:r>
          <a:r>
            <a:rPr lang="en-US" dirty="0" err="1" smtClean="0"/>
            <a:t>kerja</a:t>
          </a:r>
          <a:r>
            <a:rPr lang="en-US" dirty="0" smtClean="0"/>
            <a:t>, </a:t>
          </a:r>
          <a:r>
            <a:rPr lang="en-US" dirty="0" err="1" smtClean="0"/>
            <a:t>ataupun</a:t>
          </a:r>
          <a:r>
            <a:rPr lang="en-US" dirty="0" smtClean="0"/>
            <a:t> </a:t>
          </a:r>
          <a:r>
            <a:rPr lang="en-US" dirty="0" err="1" smtClean="0"/>
            <a:t>hubungan</a:t>
          </a:r>
          <a:r>
            <a:rPr lang="en-US" dirty="0" smtClean="0"/>
            <a:t> </a:t>
          </a:r>
          <a:r>
            <a:rPr lang="en-US" dirty="0" err="1" smtClean="0"/>
            <a:t>dengan</a:t>
          </a:r>
          <a:r>
            <a:rPr lang="en-US" dirty="0" smtClean="0"/>
            <a:t> </a:t>
          </a:r>
          <a:r>
            <a:rPr lang="en-US" dirty="0" err="1" smtClean="0"/>
            <a:t>bawahan</a:t>
          </a:r>
          <a:r>
            <a:rPr lang="en-US" dirty="0" smtClean="0"/>
            <a:t>”. </a:t>
          </a:r>
          <a:endParaRPr lang="id-ID" dirty="0"/>
        </a:p>
      </dgm:t>
    </dgm:pt>
    <dgm:pt modelId="{722227C7-E9C6-4834-9F0E-2BEF8C532691}" type="parTrans" cxnId="{03A6D8A9-1FA1-4F9A-A6AD-400B12261AA9}">
      <dgm:prSet/>
      <dgm:spPr/>
      <dgm:t>
        <a:bodyPr/>
        <a:lstStyle/>
        <a:p>
          <a:endParaRPr lang="id-ID"/>
        </a:p>
      </dgm:t>
    </dgm:pt>
    <dgm:pt modelId="{763A7466-DFAD-49C2-968D-E88381B22110}" type="sibTrans" cxnId="{03A6D8A9-1FA1-4F9A-A6AD-400B12261AA9}">
      <dgm:prSet/>
      <dgm:spPr/>
      <dgm:t>
        <a:bodyPr/>
        <a:lstStyle/>
        <a:p>
          <a:endParaRPr lang="id-ID"/>
        </a:p>
      </dgm:t>
    </dgm:pt>
    <dgm:pt modelId="{67AA4125-4B60-443E-BC9B-F4ABA45187E8}">
      <dgm:prSet/>
      <dgm:spPr/>
      <dgm:t>
        <a:bodyPr/>
        <a:lstStyle/>
        <a:p>
          <a:pPr rtl="0"/>
          <a:r>
            <a:rPr lang="en-US" smtClean="0"/>
            <a:t>Alex Nitisemito (2000:171-173) </a:t>
          </a:r>
          <a:endParaRPr lang="id-ID"/>
        </a:p>
      </dgm:t>
    </dgm:pt>
    <dgm:pt modelId="{C384B787-9CF4-43A2-B67E-DAC8357FC45B}" type="parTrans" cxnId="{25201ACD-C3F2-46CD-B649-A6795435DE6E}">
      <dgm:prSet/>
      <dgm:spPr/>
      <dgm:t>
        <a:bodyPr/>
        <a:lstStyle/>
        <a:p>
          <a:endParaRPr lang="id-ID"/>
        </a:p>
      </dgm:t>
    </dgm:pt>
    <dgm:pt modelId="{A39F8B61-CB84-4A6B-96F1-005C0894CCCD}" type="sibTrans" cxnId="{25201ACD-C3F2-46CD-B649-A6795435DE6E}">
      <dgm:prSet/>
      <dgm:spPr/>
      <dgm:t>
        <a:bodyPr/>
        <a:lstStyle/>
        <a:p>
          <a:endParaRPr lang="id-ID"/>
        </a:p>
      </dgm:t>
    </dgm:pt>
    <dgm:pt modelId="{7C79F58B-2A43-4212-B02A-139BB8F7D26A}">
      <dgm:prSet/>
      <dgm:spPr/>
      <dgm:t>
        <a:bodyPr/>
        <a:lstStyle/>
        <a:p>
          <a:pPr rtl="0"/>
          <a:r>
            <a:rPr lang="en-US" smtClean="0"/>
            <a:t>Perusahaan hendaknya dapat mencerminkan kondisi yang mendukung kerja sama antara tingkat atasan, bawahan maupun yang memiliki status jabatan yang sama di perusahaan. Kondisi yang hendaknya diciptakan adalah suasana kekeluargaan, komunikasi yang baik, dan  pengendalian diri.</a:t>
          </a:r>
          <a:endParaRPr lang="id-ID"/>
        </a:p>
      </dgm:t>
    </dgm:pt>
    <dgm:pt modelId="{201B0408-8C69-4AA5-BD2C-2003131FE0E8}" type="parTrans" cxnId="{4EE4C409-79DB-4465-AF61-05C482394F4C}">
      <dgm:prSet/>
      <dgm:spPr/>
      <dgm:t>
        <a:bodyPr/>
        <a:lstStyle/>
        <a:p>
          <a:endParaRPr lang="id-ID"/>
        </a:p>
      </dgm:t>
    </dgm:pt>
    <dgm:pt modelId="{656FD647-47B7-4858-B634-EAECE92E3EF2}" type="sibTrans" cxnId="{4EE4C409-79DB-4465-AF61-05C482394F4C}">
      <dgm:prSet/>
      <dgm:spPr/>
      <dgm:t>
        <a:bodyPr/>
        <a:lstStyle/>
        <a:p>
          <a:endParaRPr lang="id-ID"/>
        </a:p>
      </dgm:t>
    </dgm:pt>
    <dgm:pt modelId="{69244905-C5F5-42DB-AB21-0BDEEFEB95DF}">
      <dgm:prSet/>
      <dgm:spPr/>
      <dgm:t>
        <a:bodyPr/>
        <a:lstStyle/>
        <a:p>
          <a:pPr rtl="0"/>
          <a:r>
            <a:rPr lang="en-US" smtClean="0"/>
            <a:t>Suryadi Perwiro Sentoso (2001:19-21) yang mengutip pernyataan Prof. Myon Woo Lee sang pencetus teori W dalam Ilmu Manajemen Sumber Daya Manusia, </a:t>
          </a:r>
          <a:endParaRPr lang="id-ID"/>
        </a:p>
      </dgm:t>
    </dgm:pt>
    <dgm:pt modelId="{7C31252B-1220-4336-A6CB-1138EE611ECB}" type="parTrans" cxnId="{AF219197-4B32-4EA5-B073-F6941D6FA4E9}">
      <dgm:prSet/>
      <dgm:spPr/>
      <dgm:t>
        <a:bodyPr/>
        <a:lstStyle/>
        <a:p>
          <a:endParaRPr lang="id-ID"/>
        </a:p>
      </dgm:t>
    </dgm:pt>
    <dgm:pt modelId="{62D1E747-CD89-4897-8258-B578319A99C6}" type="sibTrans" cxnId="{AF219197-4B32-4EA5-B073-F6941D6FA4E9}">
      <dgm:prSet/>
      <dgm:spPr/>
      <dgm:t>
        <a:bodyPr/>
        <a:lstStyle/>
        <a:p>
          <a:endParaRPr lang="id-ID"/>
        </a:p>
      </dgm:t>
    </dgm:pt>
    <dgm:pt modelId="{645A0DCC-9DC6-47BE-9942-51E775356F35}">
      <dgm:prSet/>
      <dgm:spPr/>
      <dgm:t>
        <a:bodyPr/>
        <a:lstStyle/>
        <a:p>
          <a:pPr rtl="0"/>
          <a:r>
            <a:rPr lang="en-US" smtClean="0"/>
            <a:t>pihak manajemen perusahaan hendaknya membangun suatu iklim dan suasana kerja yang bisa membangkitkan rasa kekeluargaan untuk mencapai tujuan bersama. </a:t>
          </a:r>
          <a:endParaRPr lang="id-ID"/>
        </a:p>
      </dgm:t>
    </dgm:pt>
    <dgm:pt modelId="{550F5CB7-EF6E-434F-8511-B2CB141B22AA}" type="parTrans" cxnId="{D6AC1B79-2DA7-4D4C-B968-33FD069F9BEF}">
      <dgm:prSet/>
      <dgm:spPr/>
      <dgm:t>
        <a:bodyPr/>
        <a:lstStyle/>
        <a:p>
          <a:endParaRPr lang="id-ID"/>
        </a:p>
      </dgm:t>
    </dgm:pt>
    <dgm:pt modelId="{10FDA88E-3E28-49AD-84C1-698920224C1C}" type="sibTrans" cxnId="{D6AC1B79-2DA7-4D4C-B968-33FD069F9BEF}">
      <dgm:prSet/>
      <dgm:spPr/>
      <dgm:t>
        <a:bodyPr/>
        <a:lstStyle/>
        <a:p>
          <a:endParaRPr lang="id-ID"/>
        </a:p>
      </dgm:t>
    </dgm:pt>
    <dgm:pt modelId="{730D77F1-E728-4321-825D-B0485C865484}" type="pres">
      <dgm:prSet presAssocID="{FD14751D-4884-41CB-8711-D84144847E6C}" presName="linear" presStyleCnt="0">
        <dgm:presLayoutVars>
          <dgm:animLvl val="lvl"/>
          <dgm:resizeHandles val="exact"/>
        </dgm:presLayoutVars>
      </dgm:prSet>
      <dgm:spPr/>
      <dgm:t>
        <a:bodyPr/>
        <a:lstStyle/>
        <a:p>
          <a:endParaRPr lang="id-ID"/>
        </a:p>
      </dgm:t>
    </dgm:pt>
    <dgm:pt modelId="{0CDBCA7D-E3EF-432B-803B-6CDCB5B7D265}" type="pres">
      <dgm:prSet presAssocID="{EE4E77E3-0CC6-4EF0-BA77-D0374C96FA34}" presName="parentText" presStyleLbl="node1" presStyleIdx="0" presStyleCnt="3">
        <dgm:presLayoutVars>
          <dgm:chMax val="0"/>
          <dgm:bulletEnabled val="1"/>
        </dgm:presLayoutVars>
      </dgm:prSet>
      <dgm:spPr/>
      <dgm:t>
        <a:bodyPr/>
        <a:lstStyle/>
        <a:p>
          <a:endParaRPr lang="id-ID"/>
        </a:p>
      </dgm:t>
    </dgm:pt>
    <dgm:pt modelId="{C76A566B-9E4A-4D9D-A2F6-C412CB4FC47D}" type="pres">
      <dgm:prSet presAssocID="{EE4E77E3-0CC6-4EF0-BA77-D0374C96FA34}" presName="childText" presStyleLbl="revTx" presStyleIdx="0" presStyleCnt="3">
        <dgm:presLayoutVars>
          <dgm:bulletEnabled val="1"/>
        </dgm:presLayoutVars>
      </dgm:prSet>
      <dgm:spPr/>
      <dgm:t>
        <a:bodyPr/>
        <a:lstStyle/>
        <a:p>
          <a:endParaRPr lang="id-ID"/>
        </a:p>
      </dgm:t>
    </dgm:pt>
    <dgm:pt modelId="{5C471CB6-8FE0-4E6C-880B-4C12A38C9400}" type="pres">
      <dgm:prSet presAssocID="{67AA4125-4B60-443E-BC9B-F4ABA45187E8}" presName="parentText" presStyleLbl="node1" presStyleIdx="1" presStyleCnt="3">
        <dgm:presLayoutVars>
          <dgm:chMax val="0"/>
          <dgm:bulletEnabled val="1"/>
        </dgm:presLayoutVars>
      </dgm:prSet>
      <dgm:spPr/>
      <dgm:t>
        <a:bodyPr/>
        <a:lstStyle/>
        <a:p>
          <a:endParaRPr lang="id-ID"/>
        </a:p>
      </dgm:t>
    </dgm:pt>
    <dgm:pt modelId="{B1434650-80C1-4DCB-82C0-295392A3F6C2}" type="pres">
      <dgm:prSet presAssocID="{67AA4125-4B60-443E-BC9B-F4ABA45187E8}" presName="childText" presStyleLbl="revTx" presStyleIdx="1" presStyleCnt="3">
        <dgm:presLayoutVars>
          <dgm:bulletEnabled val="1"/>
        </dgm:presLayoutVars>
      </dgm:prSet>
      <dgm:spPr/>
      <dgm:t>
        <a:bodyPr/>
        <a:lstStyle/>
        <a:p>
          <a:endParaRPr lang="id-ID"/>
        </a:p>
      </dgm:t>
    </dgm:pt>
    <dgm:pt modelId="{2A292803-821E-4C69-805C-188DE878F4AC}" type="pres">
      <dgm:prSet presAssocID="{69244905-C5F5-42DB-AB21-0BDEEFEB95DF}" presName="parentText" presStyleLbl="node1" presStyleIdx="2" presStyleCnt="3">
        <dgm:presLayoutVars>
          <dgm:chMax val="0"/>
          <dgm:bulletEnabled val="1"/>
        </dgm:presLayoutVars>
      </dgm:prSet>
      <dgm:spPr/>
      <dgm:t>
        <a:bodyPr/>
        <a:lstStyle/>
        <a:p>
          <a:endParaRPr lang="id-ID"/>
        </a:p>
      </dgm:t>
    </dgm:pt>
    <dgm:pt modelId="{CDE13F16-B35E-4299-83C3-F0EB76868E4C}" type="pres">
      <dgm:prSet presAssocID="{69244905-C5F5-42DB-AB21-0BDEEFEB95DF}" presName="childText" presStyleLbl="revTx" presStyleIdx="2" presStyleCnt="3">
        <dgm:presLayoutVars>
          <dgm:bulletEnabled val="1"/>
        </dgm:presLayoutVars>
      </dgm:prSet>
      <dgm:spPr/>
      <dgm:t>
        <a:bodyPr/>
        <a:lstStyle/>
        <a:p>
          <a:endParaRPr lang="id-ID"/>
        </a:p>
      </dgm:t>
    </dgm:pt>
  </dgm:ptLst>
  <dgm:cxnLst>
    <dgm:cxn modelId="{01514984-658F-4A32-9E59-F8FB04CC5183}" type="presOf" srcId="{69244905-C5F5-42DB-AB21-0BDEEFEB95DF}" destId="{2A292803-821E-4C69-805C-188DE878F4AC}" srcOrd="0" destOrd="0" presId="urn:microsoft.com/office/officeart/2005/8/layout/vList2"/>
    <dgm:cxn modelId="{AF219197-4B32-4EA5-B073-F6941D6FA4E9}" srcId="{FD14751D-4884-41CB-8711-D84144847E6C}" destId="{69244905-C5F5-42DB-AB21-0BDEEFEB95DF}" srcOrd="2" destOrd="0" parTransId="{7C31252B-1220-4336-A6CB-1138EE611ECB}" sibTransId="{62D1E747-CD89-4897-8258-B578319A99C6}"/>
    <dgm:cxn modelId="{3192B0D9-C081-4FA7-8EEB-793F60A91C9A}" type="presOf" srcId="{7C79F58B-2A43-4212-B02A-139BB8F7D26A}" destId="{B1434650-80C1-4DCB-82C0-295392A3F6C2}" srcOrd="0" destOrd="0" presId="urn:microsoft.com/office/officeart/2005/8/layout/vList2"/>
    <dgm:cxn modelId="{03D32300-E6FD-484B-BF1A-A26BA36F048B}" type="presOf" srcId="{FD14751D-4884-41CB-8711-D84144847E6C}" destId="{730D77F1-E728-4321-825D-B0485C865484}" srcOrd="0" destOrd="0" presId="urn:microsoft.com/office/officeart/2005/8/layout/vList2"/>
    <dgm:cxn modelId="{500F3597-FE22-4BC9-A68D-73331EBFAF9E}" type="presOf" srcId="{67AA4125-4B60-443E-BC9B-F4ABA45187E8}" destId="{5C471CB6-8FE0-4E6C-880B-4C12A38C9400}" srcOrd="0" destOrd="0" presId="urn:microsoft.com/office/officeart/2005/8/layout/vList2"/>
    <dgm:cxn modelId="{9129C5AB-50B3-47F1-8848-919E4C7D7DB1}" type="presOf" srcId="{ADE323E7-73E1-4A09-9DAA-31A496628300}" destId="{C76A566B-9E4A-4D9D-A2F6-C412CB4FC47D}" srcOrd="0" destOrd="0" presId="urn:microsoft.com/office/officeart/2005/8/layout/vList2"/>
    <dgm:cxn modelId="{25201ACD-C3F2-46CD-B649-A6795435DE6E}" srcId="{FD14751D-4884-41CB-8711-D84144847E6C}" destId="{67AA4125-4B60-443E-BC9B-F4ABA45187E8}" srcOrd="1" destOrd="0" parTransId="{C384B787-9CF4-43A2-B67E-DAC8357FC45B}" sibTransId="{A39F8B61-CB84-4A6B-96F1-005C0894CCCD}"/>
    <dgm:cxn modelId="{D3D52904-E4F0-42B6-9197-5286091482BE}" type="presOf" srcId="{EE4E77E3-0CC6-4EF0-BA77-D0374C96FA34}" destId="{0CDBCA7D-E3EF-432B-803B-6CDCB5B7D265}" srcOrd="0" destOrd="0" presId="urn:microsoft.com/office/officeart/2005/8/layout/vList2"/>
    <dgm:cxn modelId="{F013171E-933C-4783-A68A-90803B9B8592}" type="presOf" srcId="{645A0DCC-9DC6-47BE-9942-51E775356F35}" destId="{CDE13F16-B35E-4299-83C3-F0EB76868E4C}" srcOrd="0" destOrd="0" presId="urn:microsoft.com/office/officeart/2005/8/layout/vList2"/>
    <dgm:cxn modelId="{D6AC1B79-2DA7-4D4C-B968-33FD069F9BEF}" srcId="{69244905-C5F5-42DB-AB21-0BDEEFEB95DF}" destId="{645A0DCC-9DC6-47BE-9942-51E775356F35}" srcOrd="0" destOrd="0" parTransId="{550F5CB7-EF6E-434F-8511-B2CB141B22AA}" sibTransId="{10FDA88E-3E28-49AD-84C1-698920224C1C}"/>
    <dgm:cxn modelId="{03A6D8A9-1FA1-4F9A-A6AD-400B12261AA9}" srcId="{EE4E77E3-0CC6-4EF0-BA77-D0374C96FA34}" destId="{ADE323E7-73E1-4A09-9DAA-31A496628300}" srcOrd="0" destOrd="0" parTransId="{722227C7-E9C6-4834-9F0E-2BEF8C532691}" sibTransId="{763A7466-DFAD-49C2-968D-E88381B22110}"/>
    <dgm:cxn modelId="{03D869DD-C186-430F-ABB7-B46396295A4D}" srcId="{FD14751D-4884-41CB-8711-D84144847E6C}" destId="{EE4E77E3-0CC6-4EF0-BA77-D0374C96FA34}" srcOrd="0" destOrd="0" parTransId="{FFB97056-6F49-4B73-93C2-9FE8D50467BF}" sibTransId="{9E24A732-EB5D-4C81-A064-91E6CBD45FFB}"/>
    <dgm:cxn modelId="{4EE4C409-79DB-4465-AF61-05C482394F4C}" srcId="{67AA4125-4B60-443E-BC9B-F4ABA45187E8}" destId="{7C79F58B-2A43-4212-B02A-139BB8F7D26A}" srcOrd="0" destOrd="0" parTransId="{201B0408-8C69-4AA5-BD2C-2003131FE0E8}" sibTransId="{656FD647-47B7-4858-B634-EAECE92E3EF2}"/>
    <dgm:cxn modelId="{D40D242B-D1BE-49D4-9FE2-95370F455377}" type="presParOf" srcId="{730D77F1-E728-4321-825D-B0485C865484}" destId="{0CDBCA7D-E3EF-432B-803B-6CDCB5B7D265}" srcOrd="0" destOrd="0" presId="urn:microsoft.com/office/officeart/2005/8/layout/vList2"/>
    <dgm:cxn modelId="{34583F83-A266-40CF-9CF3-F048B57D9A93}" type="presParOf" srcId="{730D77F1-E728-4321-825D-B0485C865484}" destId="{C76A566B-9E4A-4D9D-A2F6-C412CB4FC47D}" srcOrd="1" destOrd="0" presId="urn:microsoft.com/office/officeart/2005/8/layout/vList2"/>
    <dgm:cxn modelId="{502F0F79-3A9E-46E8-AE53-2F34EEC05C02}" type="presParOf" srcId="{730D77F1-E728-4321-825D-B0485C865484}" destId="{5C471CB6-8FE0-4E6C-880B-4C12A38C9400}" srcOrd="2" destOrd="0" presId="urn:microsoft.com/office/officeart/2005/8/layout/vList2"/>
    <dgm:cxn modelId="{6FC87F6F-0DA5-44EA-9068-8BB7B365B3A4}" type="presParOf" srcId="{730D77F1-E728-4321-825D-B0485C865484}" destId="{B1434650-80C1-4DCB-82C0-295392A3F6C2}" srcOrd="3" destOrd="0" presId="urn:microsoft.com/office/officeart/2005/8/layout/vList2"/>
    <dgm:cxn modelId="{67CBDF76-562D-4358-8D69-8913782B0A5F}" type="presParOf" srcId="{730D77F1-E728-4321-825D-B0485C865484}" destId="{2A292803-821E-4C69-805C-188DE878F4AC}" srcOrd="4" destOrd="0" presId="urn:microsoft.com/office/officeart/2005/8/layout/vList2"/>
    <dgm:cxn modelId="{C22EF46F-E288-43DF-9CA5-9FF441F3608D}" type="presParOf" srcId="{730D77F1-E728-4321-825D-B0485C865484}" destId="{CDE13F16-B35E-4299-83C3-F0EB76868E4C}"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735CF57-7405-4A81-AADE-49305B1AA4CC}"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id-ID"/>
        </a:p>
      </dgm:t>
    </dgm:pt>
    <dgm:pt modelId="{027E70F9-02D7-46A4-88E8-26AF5D4FCA37}">
      <dgm:prSet/>
      <dgm:spPr/>
      <dgm:t>
        <a:bodyPr/>
        <a:lstStyle/>
        <a:p>
          <a:pPr rtl="0"/>
          <a:r>
            <a:rPr lang="en-US" smtClean="0"/>
            <a:t>Struktur tugas menunjuk pada bagaimana pembagian tugas dan wewenang itu dilaksanakan. </a:t>
          </a:r>
          <a:endParaRPr lang="id-ID"/>
        </a:p>
      </dgm:t>
    </dgm:pt>
    <dgm:pt modelId="{BD8FD500-DA03-457F-9F9D-D21683622B1A}" type="parTrans" cxnId="{D118CD03-1ED8-45B0-97B2-777DE55675EE}">
      <dgm:prSet/>
      <dgm:spPr/>
      <dgm:t>
        <a:bodyPr/>
        <a:lstStyle/>
        <a:p>
          <a:endParaRPr lang="id-ID"/>
        </a:p>
      </dgm:t>
    </dgm:pt>
    <dgm:pt modelId="{26F9DC22-FB82-4714-BFDD-7C9116F76033}" type="sibTrans" cxnId="{D118CD03-1ED8-45B0-97B2-777DE55675EE}">
      <dgm:prSet/>
      <dgm:spPr/>
      <dgm:t>
        <a:bodyPr/>
        <a:lstStyle/>
        <a:p>
          <a:endParaRPr lang="id-ID"/>
        </a:p>
      </dgm:t>
    </dgm:pt>
    <dgm:pt modelId="{C9779235-9EE6-4315-9628-3ABDB10B4547}">
      <dgm:prSet/>
      <dgm:spPr/>
      <dgm:t>
        <a:bodyPr/>
        <a:lstStyle/>
        <a:p>
          <a:pPr rtl="0"/>
          <a:r>
            <a:rPr lang="en-US" smtClean="0"/>
            <a:t>struktur tugas bagi setiap karyawan harus jelas, beserta mekanisme dan herarki pelaksanaan tugas dipatuhi.</a:t>
          </a:r>
          <a:endParaRPr lang="id-ID"/>
        </a:p>
      </dgm:t>
    </dgm:pt>
    <dgm:pt modelId="{8D3ECEFA-EF4C-4A3D-A0F6-CC21E71018E6}" type="parTrans" cxnId="{08812179-4B1A-4FB4-BE0A-5C5B9DA40229}">
      <dgm:prSet/>
      <dgm:spPr/>
      <dgm:t>
        <a:bodyPr/>
        <a:lstStyle/>
        <a:p>
          <a:endParaRPr lang="id-ID"/>
        </a:p>
      </dgm:t>
    </dgm:pt>
    <dgm:pt modelId="{7F2669B2-14A8-4B41-8029-636C08438FCB}" type="sibTrans" cxnId="{08812179-4B1A-4FB4-BE0A-5C5B9DA40229}">
      <dgm:prSet/>
      <dgm:spPr/>
      <dgm:t>
        <a:bodyPr/>
        <a:lstStyle/>
        <a:p>
          <a:endParaRPr lang="id-ID"/>
        </a:p>
      </dgm:t>
    </dgm:pt>
    <dgm:pt modelId="{A833E4B5-1847-4D57-BE70-29B41AB2707E}" type="pres">
      <dgm:prSet presAssocID="{8735CF57-7405-4A81-AADE-49305B1AA4CC}" presName="linear" presStyleCnt="0">
        <dgm:presLayoutVars>
          <dgm:animLvl val="lvl"/>
          <dgm:resizeHandles val="exact"/>
        </dgm:presLayoutVars>
      </dgm:prSet>
      <dgm:spPr/>
      <dgm:t>
        <a:bodyPr/>
        <a:lstStyle/>
        <a:p>
          <a:endParaRPr lang="id-ID"/>
        </a:p>
      </dgm:t>
    </dgm:pt>
    <dgm:pt modelId="{A1AC936E-13CC-4568-B24B-76770410909D}" type="pres">
      <dgm:prSet presAssocID="{027E70F9-02D7-46A4-88E8-26AF5D4FCA37}" presName="parentText" presStyleLbl="node1" presStyleIdx="0" presStyleCnt="2">
        <dgm:presLayoutVars>
          <dgm:chMax val="0"/>
          <dgm:bulletEnabled val="1"/>
        </dgm:presLayoutVars>
      </dgm:prSet>
      <dgm:spPr/>
      <dgm:t>
        <a:bodyPr/>
        <a:lstStyle/>
        <a:p>
          <a:endParaRPr lang="id-ID"/>
        </a:p>
      </dgm:t>
    </dgm:pt>
    <dgm:pt modelId="{D6EAE3F5-32DC-46C2-B001-190155240B88}" type="pres">
      <dgm:prSet presAssocID="{26F9DC22-FB82-4714-BFDD-7C9116F76033}" presName="spacer" presStyleCnt="0"/>
      <dgm:spPr/>
    </dgm:pt>
    <dgm:pt modelId="{9A9C57E7-E413-433A-875B-A13881D8954D}" type="pres">
      <dgm:prSet presAssocID="{C9779235-9EE6-4315-9628-3ABDB10B4547}" presName="parentText" presStyleLbl="node1" presStyleIdx="1" presStyleCnt="2">
        <dgm:presLayoutVars>
          <dgm:chMax val="0"/>
          <dgm:bulletEnabled val="1"/>
        </dgm:presLayoutVars>
      </dgm:prSet>
      <dgm:spPr/>
      <dgm:t>
        <a:bodyPr/>
        <a:lstStyle/>
        <a:p>
          <a:endParaRPr lang="id-ID"/>
        </a:p>
      </dgm:t>
    </dgm:pt>
  </dgm:ptLst>
  <dgm:cxnLst>
    <dgm:cxn modelId="{87E6471F-25D3-4008-B6FA-D630D9773EEC}" type="presOf" srcId="{027E70F9-02D7-46A4-88E8-26AF5D4FCA37}" destId="{A1AC936E-13CC-4568-B24B-76770410909D}" srcOrd="0" destOrd="0" presId="urn:microsoft.com/office/officeart/2005/8/layout/vList2"/>
    <dgm:cxn modelId="{08812179-4B1A-4FB4-BE0A-5C5B9DA40229}" srcId="{8735CF57-7405-4A81-AADE-49305B1AA4CC}" destId="{C9779235-9EE6-4315-9628-3ABDB10B4547}" srcOrd="1" destOrd="0" parTransId="{8D3ECEFA-EF4C-4A3D-A0F6-CC21E71018E6}" sibTransId="{7F2669B2-14A8-4B41-8029-636C08438FCB}"/>
    <dgm:cxn modelId="{D118CD03-1ED8-45B0-97B2-777DE55675EE}" srcId="{8735CF57-7405-4A81-AADE-49305B1AA4CC}" destId="{027E70F9-02D7-46A4-88E8-26AF5D4FCA37}" srcOrd="0" destOrd="0" parTransId="{BD8FD500-DA03-457F-9F9D-D21683622B1A}" sibTransId="{26F9DC22-FB82-4714-BFDD-7C9116F76033}"/>
    <dgm:cxn modelId="{131D6ED6-2751-42E2-AA58-6D663B45CBC9}" type="presOf" srcId="{C9779235-9EE6-4315-9628-3ABDB10B4547}" destId="{9A9C57E7-E413-433A-875B-A13881D8954D}" srcOrd="0" destOrd="0" presId="urn:microsoft.com/office/officeart/2005/8/layout/vList2"/>
    <dgm:cxn modelId="{0D50627C-EB08-46C9-A156-E186F6A13D04}" type="presOf" srcId="{8735CF57-7405-4A81-AADE-49305B1AA4CC}" destId="{A833E4B5-1847-4D57-BE70-29B41AB2707E}" srcOrd="0" destOrd="0" presId="urn:microsoft.com/office/officeart/2005/8/layout/vList2"/>
    <dgm:cxn modelId="{AB13A779-988A-4680-9693-6E1969617CC9}" type="presParOf" srcId="{A833E4B5-1847-4D57-BE70-29B41AB2707E}" destId="{A1AC936E-13CC-4568-B24B-76770410909D}" srcOrd="0" destOrd="0" presId="urn:microsoft.com/office/officeart/2005/8/layout/vList2"/>
    <dgm:cxn modelId="{F92ECB93-E48F-48DE-96D9-01527FCC8C10}" type="presParOf" srcId="{A833E4B5-1847-4D57-BE70-29B41AB2707E}" destId="{D6EAE3F5-32DC-46C2-B001-190155240B88}" srcOrd="1" destOrd="0" presId="urn:microsoft.com/office/officeart/2005/8/layout/vList2"/>
    <dgm:cxn modelId="{A980F718-B4CD-4FB0-9874-B1678FFDA35F}" type="presParOf" srcId="{A833E4B5-1847-4D57-BE70-29B41AB2707E}" destId="{9A9C57E7-E413-433A-875B-A13881D8954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F9AA6F0-2C87-4861-83A2-14E7D160BB91}" type="doc">
      <dgm:prSet loTypeId="urn:microsoft.com/office/officeart/2005/8/layout/hierarchy1" loCatId="hierarchy" qsTypeId="urn:microsoft.com/office/officeart/2005/8/quickstyle/simple1" qsCatId="simple" csTypeId="urn:microsoft.com/office/officeart/2005/8/colors/colorful3" csCatId="colorful" phldr="1"/>
      <dgm:spPr/>
      <dgm:t>
        <a:bodyPr/>
        <a:lstStyle/>
        <a:p>
          <a:endParaRPr lang="id-ID"/>
        </a:p>
      </dgm:t>
    </dgm:pt>
    <dgm:pt modelId="{AAB9A7C9-F137-4F38-8BD1-F004300B3712}">
      <dgm:prSet/>
      <dgm:spPr/>
      <dgm:t>
        <a:bodyPr/>
        <a:lstStyle/>
        <a:p>
          <a:pPr rtl="0"/>
          <a:r>
            <a:rPr lang="en-US" smtClean="0"/>
            <a:t>Imbalan kerja</a:t>
          </a:r>
          <a:endParaRPr lang="id-ID"/>
        </a:p>
      </dgm:t>
    </dgm:pt>
    <dgm:pt modelId="{9825207B-9450-4D19-B96A-6CBD982B18FE}" type="parTrans" cxnId="{288A2434-3B43-4CDD-B804-76CBEFCED037}">
      <dgm:prSet/>
      <dgm:spPr/>
      <dgm:t>
        <a:bodyPr/>
        <a:lstStyle/>
        <a:p>
          <a:endParaRPr lang="id-ID"/>
        </a:p>
      </dgm:t>
    </dgm:pt>
    <dgm:pt modelId="{25F30317-1C3F-4098-A5A0-ACEC9C9CA3E3}" type="sibTrans" cxnId="{288A2434-3B43-4CDD-B804-76CBEFCED037}">
      <dgm:prSet/>
      <dgm:spPr/>
      <dgm:t>
        <a:bodyPr/>
        <a:lstStyle/>
        <a:p>
          <a:endParaRPr lang="id-ID"/>
        </a:p>
      </dgm:t>
    </dgm:pt>
    <dgm:pt modelId="{24C36293-26E4-4909-BD54-844CA310FF33}">
      <dgm:prSet/>
      <dgm:spPr/>
      <dgm:t>
        <a:bodyPr/>
        <a:lstStyle/>
        <a:p>
          <a:pPr rtl="0"/>
          <a:r>
            <a:rPr lang="en-US" smtClean="0"/>
            <a:t>Imbalan kerja jangka pendek</a:t>
          </a:r>
          <a:endParaRPr lang="id-ID"/>
        </a:p>
      </dgm:t>
    </dgm:pt>
    <dgm:pt modelId="{69872477-8F7D-4A4F-92E2-711463D1473D}" type="parTrans" cxnId="{BAD476FA-2558-4D45-89C4-EA120436AF13}">
      <dgm:prSet/>
      <dgm:spPr/>
      <dgm:t>
        <a:bodyPr/>
        <a:lstStyle/>
        <a:p>
          <a:endParaRPr lang="id-ID"/>
        </a:p>
      </dgm:t>
    </dgm:pt>
    <dgm:pt modelId="{EBAC69B6-E41E-40BA-8606-CBE8870AE526}" type="sibTrans" cxnId="{BAD476FA-2558-4D45-89C4-EA120436AF13}">
      <dgm:prSet/>
      <dgm:spPr/>
      <dgm:t>
        <a:bodyPr/>
        <a:lstStyle/>
        <a:p>
          <a:endParaRPr lang="id-ID"/>
        </a:p>
      </dgm:t>
    </dgm:pt>
    <dgm:pt modelId="{8379A86B-F9A2-4C44-A500-BF559ED7ECF9}">
      <dgm:prSet/>
      <dgm:spPr/>
      <dgm:t>
        <a:bodyPr/>
        <a:lstStyle/>
        <a:p>
          <a:pPr rtl="0"/>
          <a:r>
            <a:rPr lang="en-US" smtClean="0"/>
            <a:t>Imbalan jangka pendek absen</a:t>
          </a:r>
          <a:endParaRPr lang="id-ID"/>
        </a:p>
      </dgm:t>
    </dgm:pt>
    <dgm:pt modelId="{A8B1B609-A689-460D-9D1A-71516DA194A9}" type="parTrans" cxnId="{6FAF80F6-8100-4517-A7E6-B02C8AA0B11B}">
      <dgm:prSet/>
      <dgm:spPr/>
      <dgm:t>
        <a:bodyPr/>
        <a:lstStyle/>
        <a:p>
          <a:endParaRPr lang="id-ID"/>
        </a:p>
      </dgm:t>
    </dgm:pt>
    <dgm:pt modelId="{8AB69543-F5BC-47C9-AF80-36C015BA5AA7}" type="sibTrans" cxnId="{6FAF80F6-8100-4517-A7E6-B02C8AA0B11B}">
      <dgm:prSet/>
      <dgm:spPr/>
      <dgm:t>
        <a:bodyPr/>
        <a:lstStyle/>
        <a:p>
          <a:endParaRPr lang="id-ID"/>
        </a:p>
      </dgm:t>
    </dgm:pt>
    <dgm:pt modelId="{C7D4D3E2-1229-49C2-B807-95D541B4EC92}">
      <dgm:prSet/>
      <dgm:spPr/>
      <dgm:t>
        <a:bodyPr/>
        <a:lstStyle/>
        <a:p>
          <a:pPr rtl="0"/>
          <a:r>
            <a:rPr lang="en-US" smtClean="0"/>
            <a:t>Bagi hasil atau bonus</a:t>
          </a:r>
          <a:endParaRPr lang="id-ID"/>
        </a:p>
      </dgm:t>
    </dgm:pt>
    <dgm:pt modelId="{798DBB95-F027-47FE-842F-6563DDAFBEFA}" type="parTrans" cxnId="{B38767EC-55FF-4A1F-AD2E-26B6D832BEB0}">
      <dgm:prSet/>
      <dgm:spPr/>
      <dgm:t>
        <a:bodyPr/>
        <a:lstStyle/>
        <a:p>
          <a:endParaRPr lang="id-ID"/>
        </a:p>
      </dgm:t>
    </dgm:pt>
    <dgm:pt modelId="{3B0120E3-A65C-4D81-B784-F718500673EC}" type="sibTrans" cxnId="{B38767EC-55FF-4A1F-AD2E-26B6D832BEB0}">
      <dgm:prSet/>
      <dgm:spPr/>
      <dgm:t>
        <a:bodyPr/>
        <a:lstStyle/>
        <a:p>
          <a:endParaRPr lang="id-ID"/>
        </a:p>
      </dgm:t>
    </dgm:pt>
    <dgm:pt modelId="{52F660A4-33F9-4DE7-B1D2-7E7E45CDE1BD}">
      <dgm:prSet/>
      <dgm:spPr/>
      <dgm:t>
        <a:bodyPr/>
        <a:lstStyle/>
        <a:p>
          <a:pPr rtl="0"/>
          <a:r>
            <a:rPr lang="en-US" smtClean="0"/>
            <a:t>Pesangon</a:t>
          </a:r>
          <a:endParaRPr lang="id-ID"/>
        </a:p>
      </dgm:t>
    </dgm:pt>
    <dgm:pt modelId="{B1EA13E0-D32C-4E67-97A8-642243E16A70}" type="parTrans" cxnId="{ADAE4F6A-08A7-454D-9E76-03B7AFF4756F}">
      <dgm:prSet/>
      <dgm:spPr/>
      <dgm:t>
        <a:bodyPr/>
        <a:lstStyle/>
        <a:p>
          <a:endParaRPr lang="id-ID"/>
        </a:p>
      </dgm:t>
    </dgm:pt>
    <dgm:pt modelId="{C1B0FD87-2BB7-4EDA-B39D-14B8C846EF08}" type="sibTrans" cxnId="{ADAE4F6A-08A7-454D-9E76-03B7AFF4756F}">
      <dgm:prSet/>
      <dgm:spPr/>
      <dgm:t>
        <a:bodyPr/>
        <a:lstStyle/>
        <a:p>
          <a:endParaRPr lang="id-ID"/>
        </a:p>
      </dgm:t>
    </dgm:pt>
    <dgm:pt modelId="{F82690F9-FF90-459F-A76B-0AEF3271EBBB}">
      <dgm:prSet/>
      <dgm:spPr/>
      <dgm:t>
        <a:bodyPr/>
        <a:lstStyle/>
        <a:p>
          <a:pPr rtl="0"/>
          <a:r>
            <a:rPr lang="en-US" smtClean="0"/>
            <a:t>Imbalan paska kerja</a:t>
          </a:r>
          <a:endParaRPr lang="id-ID"/>
        </a:p>
      </dgm:t>
    </dgm:pt>
    <dgm:pt modelId="{C82E3D1C-3EE1-4B56-AD88-39EBA12296ED}" type="parTrans" cxnId="{404502A0-F547-480E-A41E-E6D049AAB7EC}">
      <dgm:prSet/>
      <dgm:spPr/>
      <dgm:t>
        <a:bodyPr/>
        <a:lstStyle/>
        <a:p>
          <a:endParaRPr lang="id-ID"/>
        </a:p>
      </dgm:t>
    </dgm:pt>
    <dgm:pt modelId="{903E7D3C-6317-4CD1-87AF-1374C97E4339}" type="sibTrans" cxnId="{404502A0-F547-480E-A41E-E6D049AAB7EC}">
      <dgm:prSet/>
      <dgm:spPr/>
      <dgm:t>
        <a:bodyPr/>
        <a:lstStyle/>
        <a:p>
          <a:endParaRPr lang="id-ID"/>
        </a:p>
      </dgm:t>
    </dgm:pt>
    <dgm:pt modelId="{F11DA7C6-86C8-4C61-97CF-54242B960530}">
      <dgm:prSet/>
      <dgm:spPr/>
      <dgm:t>
        <a:bodyPr/>
        <a:lstStyle/>
        <a:p>
          <a:pPr rtl="0"/>
          <a:r>
            <a:rPr lang="en-US" dirty="0" err="1" smtClean="0"/>
            <a:t>Kontribusi</a:t>
          </a:r>
          <a:r>
            <a:rPr lang="en-US" dirty="0" smtClean="0"/>
            <a:t> </a:t>
          </a:r>
          <a:r>
            <a:rPr lang="en-US" dirty="0" err="1" smtClean="0"/>
            <a:t>pasti</a:t>
          </a:r>
          <a:endParaRPr lang="id-ID" dirty="0"/>
        </a:p>
      </dgm:t>
    </dgm:pt>
    <dgm:pt modelId="{75FE331A-1743-43DC-8FB5-837ACA953EFA}" type="parTrans" cxnId="{66BEFFF2-FB43-4B18-916C-7785B98AA79B}">
      <dgm:prSet/>
      <dgm:spPr/>
      <dgm:t>
        <a:bodyPr/>
        <a:lstStyle/>
        <a:p>
          <a:endParaRPr lang="id-ID"/>
        </a:p>
      </dgm:t>
    </dgm:pt>
    <dgm:pt modelId="{17408A86-AAD2-474F-BDEF-3B6DD2F8E406}" type="sibTrans" cxnId="{66BEFFF2-FB43-4B18-916C-7785B98AA79B}">
      <dgm:prSet/>
      <dgm:spPr/>
      <dgm:t>
        <a:bodyPr/>
        <a:lstStyle/>
        <a:p>
          <a:endParaRPr lang="id-ID"/>
        </a:p>
      </dgm:t>
    </dgm:pt>
    <dgm:pt modelId="{63C4A24B-E631-422F-B3D7-D6100E4DB228}">
      <dgm:prSet/>
      <dgm:spPr/>
      <dgm:t>
        <a:bodyPr/>
        <a:lstStyle/>
        <a:p>
          <a:pPr rtl="0"/>
          <a:r>
            <a:rPr lang="en-US" smtClean="0"/>
            <a:t>Imbalan kerja jangka panjang lainnya</a:t>
          </a:r>
          <a:endParaRPr lang="id-ID"/>
        </a:p>
      </dgm:t>
    </dgm:pt>
    <dgm:pt modelId="{2076A5E2-FF7C-470C-A22B-85306ED7C068}" type="parTrans" cxnId="{158EB2FC-7557-479B-9A72-11D6C468EFA2}">
      <dgm:prSet/>
      <dgm:spPr/>
      <dgm:t>
        <a:bodyPr/>
        <a:lstStyle/>
        <a:p>
          <a:endParaRPr lang="id-ID"/>
        </a:p>
      </dgm:t>
    </dgm:pt>
    <dgm:pt modelId="{5DBA03E9-3B55-4C81-A0EB-F5F4890EF1E9}" type="sibTrans" cxnId="{158EB2FC-7557-479B-9A72-11D6C468EFA2}">
      <dgm:prSet/>
      <dgm:spPr/>
      <dgm:t>
        <a:bodyPr/>
        <a:lstStyle/>
        <a:p>
          <a:endParaRPr lang="id-ID"/>
        </a:p>
      </dgm:t>
    </dgm:pt>
    <dgm:pt modelId="{AE483A1E-470F-4D3B-8250-6095FAB0B4E5}">
      <dgm:prSet/>
      <dgm:spPr/>
      <dgm:t>
        <a:bodyPr/>
        <a:lstStyle/>
        <a:p>
          <a:pPr rtl="0"/>
          <a:r>
            <a:rPr lang="en-US" dirty="0" err="1" smtClean="0"/>
            <a:t>Manfaat</a:t>
          </a:r>
          <a:r>
            <a:rPr lang="en-US" dirty="0" smtClean="0"/>
            <a:t> </a:t>
          </a:r>
          <a:r>
            <a:rPr lang="en-US" dirty="0" err="1" smtClean="0"/>
            <a:t>pasti</a:t>
          </a:r>
          <a:endParaRPr lang="id-ID" dirty="0"/>
        </a:p>
      </dgm:t>
    </dgm:pt>
    <dgm:pt modelId="{9F3F39FE-D001-4E49-8172-CA641BB510BC}" type="parTrans" cxnId="{4FA5DE49-37BC-4430-86B8-469070BD7F6C}">
      <dgm:prSet/>
      <dgm:spPr/>
      <dgm:t>
        <a:bodyPr/>
        <a:lstStyle/>
        <a:p>
          <a:endParaRPr lang="id-ID"/>
        </a:p>
      </dgm:t>
    </dgm:pt>
    <dgm:pt modelId="{5F018DA6-0EFC-429C-825E-BF401A039BFD}" type="sibTrans" cxnId="{4FA5DE49-37BC-4430-86B8-469070BD7F6C}">
      <dgm:prSet/>
      <dgm:spPr/>
      <dgm:t>
        <a:bodyPr/>
        <a:lstStyle/>
        <a:p>
          <a:endParaRPr lang="id-ID"/>
        </a:p>
      </dgm:t>
    </dgm:pt>
    <dgm:pt modelId="{B056640C-FA79-4ED5-A92F-49F668FF5B9C}" type="pres">
      <dgm:prSet presAssocID="{DF9AA6F0-2C87-4861-83A2-14E7D160BB91}" presName="hierChild1" presStyleCnt="0">
        <dgm:presLayoutVars>
          <dgm:chPref val="1"/>
          <dgm:dir/>
          <dgm:animOne val="branch"/>
          <dgm:animLvl val="lvl"/>
          <dgm:resizeHandles/>
        </dgm:presLayoutVars>
      </dgm:prSet>
      <dgm:spPr/>
      <dgm:t>
        <a:bodyPr/>
        <a:lstStyle/>
        <a:p>
          <a:endParaRPr lang="id-ID"/>
        </a:p>
      </dgm:t>
    </dgm:pt>
    <dgm:pt modelId="{211E227F-0573-4649-8FDE-3271F52A9F48}" type="pres">
      <dgm:prSet presAssocID="{AAB9A7C9-F137-4F38-8BD1-F004300B3712}" presName="hierRoot1" presStyleCnt="0"/>
      <dgm:spPr/>
    </dgm:pt>
    <dgm:pt modelId="{713B439F-C339-41D9-BD5E-231C50CD0E62}" type="pres">
      <dgm:prSet presAssocID="{AAB9A7C9-F137-4F38-8BD1-F004300B3712}" presName="composite" presStyleCnt="0"/>
      <dgm:spPr/>
    </dgm:pt>
    <dgm:pt modelId="{FC1E9B1B-0B2C-4110-8892-62B51B340455}" type="pres">
      <dgm:prSet presAssocID="{AAB9A7C9-F137-4F38-8BD1-F004300B3712}" presName="background" presStyleLbl="node0" presStyleIdx="0" presStyleCnt="1"/>
      <dgm:spPr/>
    </dgm:pt>
    <dgm:pt modelId="{CBDCE480-1B58-4FEC-98CA-1949ABED4E71}" type="pres">
      <dgm:prSet presAssocID="{AAB9A7C9-F137-4F38-8BD1-F004300B3712}" presName="text" presStyleLbl="fgAcc0" presStyleIdx="0" presStyleCnt="1">
        <dgm:presLayoutVars>
          <dgm:chPref val="3"/>
        </dgm:presLayoutVars>
      </dgm:prSet>
      <dgm:spPr/>
      <dgm:t>
        <a:bodyPr/>
        <a:lstStyle/>
        <a:p>
          <a:endParaRPr lang="id-ID"/>
        </a:p>
      </dgm:t>
    </dgm:pt>
    <dgm:pt modelId="{26914646-F0D5-4182-B568-A962142356DD}" type="pres">
      <dgm:prSet presAssocID="{AAB9A7C9-F137-4F38-8BD1-F004300B3712}" presName="hierChild2" presStyleCnt="0"/>
      <dgm:spPr/>
    </dgm:pt>
    <dgm:pt modelId="{AFE33E79-8118-48AE-92A6-D59F6DB4EFF4}" type="pres">
      <dgm:prSet presAssocID="{69872477-8F7D-4A4F-92E2-711463D1473D}" presName="Name10" presStyleLbl="parChTrans1D2" presStyleIdx="0" presStyleCnt="4"/>
      <dgm:spPr/>
      <dgm:t>
        <a:bodyPr/>
        <a:lstStyle/>
        <a:p>
          <a:endParaRPr lang="id-ID"/>
        </a:p>
      </dgm:t>
    </dgm:pt>
    <dgm:pt modelId="{F09C847D-4946-4FDB-AB80-F0618A537190}" type="pres">
      <dgm:prSet presAssocID="{24C36293-26E4-4909-BD54-844CA310FF33}" presName="hierRoot2" presStyleCnt="0"/>
      <dgm:spPr/>
    </dgm:pt>
    <dgm:pt modelId="{39858CDE-B0B3-484A-B32A-E6352B6C1376}" type="pres">
      <dgm:prSet presAssocID="{24C36293-26E4-4909-BD54-844CA310FF33}" presName="composite2" presStyleCnt="0"/>
      <dgm:spPr/>
    </dgm:pt>
    <dgm:pt modelId="{4467906E-DA4B-424A-84DE-318AE9ED3DFE}" type="pres">
      <dgm:prSet presAssocID="{24C36293-26E4-4909-BD54-844CA310FF33}" presName="background2" presStyleLbl="node2" presStyleIdx="0" presStyleCnt="4"/>
      <dgm:spPr/>
    </dgm:pt>
    <dgm:pt modelId="{B2BD9EF2-835F-4A8D-B6AF-F0F41805A2C1}" type="pres">
      <dgm:prSet presAssocID="{24C36293-26E4-4909-BD54-844CA310FF33}" presName="text2" presStyleLbl="fgAcc2" presStyleIdx="0" presStyleCnt="4">
        <dgm:presLayoutVars>
          <dgm:chPref val="3"/>
        </dgm:presLayoutVars>
      </dgm:prSet>
      <dgm:spPr/>
      <dgm:t>
        <a:bodyPr/>
        <a:lstStyle/>
        <a:p>
          <a:endParaRPr lang="id-ID"/>
        </a:p>
      </dgm:t>
    </dgm:pt>
    <dgm:pt modelId="{FC1BB39F-4BCE-4422-B4B4-D9CF426C2ADC}" type="pres">
      <dgm:prSet presAssocID="{24C36293-26E4-4909-BD54-844CA310FF33}" presName="hierChild3" presStyleCnt="0"/>
      <dgm:spPr/>
    </dgm:pt>
    <dgm:pt modelId="{3D2B8B8B-06AB-4366-B59F-BF90D4BA2199}" type="pres">
      <dgm:prSet presAssocID="{A8B1B609-A689-460D-9D1A-71516DA194A9}" presName="Name17" presStyleLbl="parChTrans1D3" presStyleIdx="0" presStyleCnt="4"/>
      <dgm:spPr/>
      <dgm:t>
        <a:bodyPr/>
        <a:lstStyle/>
        <a:p>
          <a:endParaRPr lang="id-ID"/>
        </a:p>
      </dgm:t>
    </dgm:pt>
    <dgm:pt modelId="{B271E201-3850-45C1-8910-21A34880C0E9}" type="pres">
      <dgm:prSet presAssocID="{8379A86B-F9A2-4C44-A500-BF559ED7ECF9}" presName="hierRoot3" presStyleCnt="0"/>
      <dgm:spPr/>
    </dgm:pt>
    <dgm:pt modelId="{2F73FD10-87CF-4E3C-A789-2F5D0AC0B061}" type="pres">
      <dgm:prSet presAssocID="{8379A86B-F9A2-4C44-A500-BF559ED7ECF9}" presName="composite3" presStyleCnt="0"/>
      <dgm:spPr/>
    </dgm:pt>
    <dgm:pt modelId="{4DEE657D-A30D-43FF-91E7-930567C6195C}" type="pres">
      <dgm:prSet presAssocID="{8379A86B-F9A2-4C44-A500-BF559ED7ECF9}" presName="background3" presStyleLbl="node3" presStyleIdx="0" presStyleCnt="4"/>
      <dgm:spPr/>
    </dgm:pt>
    <dgm:pt modelId="{964AEC81-F009-4391-810C-8B73417CA219}" type="pres">
      <dgm:prSet presAssocID="{8379A86B-F9A2-4C44-A500-BF559ED7ECF9}" presName="text3" presStyleLbl="fgAcc3" presStyleIdx="0" presStyleCnt="4">
        <dgm:presLayoutVars>
          <dgm:chPref val="3"/>
        </dgm:presLayoutVars>
      </dgm:prSet>
      <dgm:spPr/>
      <dgm:t>
        <a:bodyPr/>
        <a:lstStyle/>
        <a:p>
          <a:endParaRPr lang="id-ID"/>
        </a:p>
      </dgm:t>
    </dgm:pt>
    <dgm:pt modelId="{B697A5CD-0486-4EE1-BB71-C032D1DC5D26}" type="pres">
      <dgm:prSet presAssocID="{8379A86B-F9A2-4C44-A500-BF559ED7ECF9}" presName="hierChild4" presStyleCnt="0"/>
      <dgm:spPr/>
    </dgm:pt>
    <dgm:pt modelId="{0CD33467-F41D-434A-B450-20094AA699CA}" type="pres">
      <dgm:prSet presAssocID="{798DBB95-F027-47FE-842F-6563DDAFBEFA}" presName="Name17" presStyleLbl="parChTrans1D3" presStyleIdx="1" presStyleCnt="4"/>
      <dgm:spPr/>
      <dgm:t>
        <a:bodyPr/>
        <a:lstStyle/>
        <a:p>
          <a:endParaRPr lang="id-ID"/>
        </a:p>
      </dgm:t>
    </dgm:pt>
    <dgm:pt modelId="{F82ECA79-F48B-4E50-8990-E3FA11495DE2}" type="pres">
      <dgm:prSet presAssocID="{C7D4D3E2-1229-49C2-B807-95D541B4EC92}" presName="hierRoot3" presStyleCnt="0"/>
      <dgm:spPr/>
    </dgm:pt>
    <dgm:pt modelId="{36269C41-895A-4049-B504-6863014B6E20}" type="pres">
      <dgm:prSet presAssocID="{C7D4D3E2-1229-49C2-B807-95D541B4EC92}" presName="composite3" presStyleCnt="0"/>
      <dgm:spPr/>
    </dgm:pt>
    <dgm:pt modelId="{7B1E21EA-6A12-4146-84BF-8ACE2F3FA4E0}" type="pres">
      <dgm:prSet presAssocID="{C7D4D3E2-1229-49C2-B807-95D541B4EC92}" presName="background3" presStyleLbl="node3" presStyleIdx="1" presStyleCnt="4"/>
      <dgm:spPr/>
    </dgm:pt>
    <dgm:pt modelId="{D29D049C-6433-44D8-BBC6-7F251D0C5E37}" type="pres">
      <dgm:prSet presAssocID="{C7D4D3E2-1229-49C2-B807-95D541B4EC92}" presName="text3" presStyleLbl="fgAcc3" presStyleIdx="1" presStyleCnt="4">
        <dgm:presLayoutVars>
          <dgm:chPref val="3"/>
        </dgm:presLayoutVars>
      </dgm:prSet>
      <dgm:spPr/>
      <dgm:t>
        <a:bodyPr/>
        <a:lstStyle/>
        <a:p>
          <a:endParaRPr lang="id-ID"/>
        </a:p>
      </dgm:t>
    </dgm:pt>
    <dgm:pt modelId="{C627EAF7-94B7-40D3-8619-E3E3945AA45D}" type="pres">
      <dgm:prSet presAssocID="{C7D4D3E2-1229-49C2-B807-95D541B4EC92}" presName="hierChild4" presStyleCnt="0"/>
      <dgm:spPr/>
    </dgm:pt>
    <dgm:pt modelId="{98180E18-B91F-406E-BEDF-83DB50D6DAFB}" type="pres">
      <dgm:prSet presAssocID="{B1EA13E0-D32C-4E67-97A8-642243E16A70}" presName="Name10" presStyleLbl="parChTrans1D2" presStyleIdx="1" presStyleCnt="4"/>
      <dgm:spPr/>
      <dgm:t>
        <a:bodyPr/>
        <a:lstStyle/>
        <a:p>
          <a:endParaRPr lang="id-ID"/>
        </a:p>
      </dgm:t>
    </dgm:pt>
    <dgm:pt modelId="{CF1F06D1-F8A7-401C-ADE9-AC18E9C902D2}" type="pres">
      <dgm:prSet presAssocID="{52F660A4-33F9-4DE7-B1D2-7E7E45CDE1BD}" presName="hierRoot2" presStyleCnt="0"/>
      <dgm:spPr/>
    </dgm:pt>
    <dgm:pt modelId="{015CA8E1-714E-4C98-9745-5D431DC2390B}" type="pres">
      <dgm:prSet presAssocID="{52F660A4-33F9-4DE7-B1D2-7E7E45CDE1BD}" presName="composite2" presStyleCnt="0"/>
      <dgm:spPr/>
    </dgm:pt>
    <dgm:pt modelId="{156C60AB-D466-40BE-98A3-62F7E2F3BE64}" type="pres">
      <dgm:prSet presAssocID="{52F660A4-33F9-4DE7-B1D2-7E7E45CDE1BD}" presName="background2" presStyleLbl="node2" presStyleIdx="1" presStyleCnt="4"/>
      <dgm:spPr/>
    </dgm:pt>
    <dgm:pt modelId="{054230F6-CADD-4BBA-9789-99CD61A7C8ED}" type="pres">
      <dgm:prSet presAssocID="{52F660A4-33F9-4DE7-B1D2-7E7E45CDE1BD}" presName="text2" presStyleLbl="fgAcc2" presStyleIdx="1" presStyleCnt="4">
        <dgm:presLayoutVars>
          <dgm:chPref val="3"/>
        </dgm:presLayoutVars>
      </dgm:prSet>
      <dgm:spPr/>
      <dgm:t>
        <a:bodyPr/>
        <a:lstStyle/>
        <a:p>
          <a:endParaRPr lang="id-ID"/>
        </a:p>
      </dgm:t>
    </dgm:pt>
    <dgm:pt modelId="{F794DB02-D06A-4BF8-A3B0-127BEDBE2DC5}" type="pres">
      <dgm:prSet presAssocID="{52F660A4-33F9-4DE7-B1D2-7E7E45CDE1BD}" presName="hierChild3" presStyleCnt="0"/>
      <dgm:spPr/>
    </dgm:pt>
    <dgm:pt modelId="{D89366D8-3AC4-4501-BF2A-5830519F59D4}" type="pres">
      <dgm:prSet presAssocID="{C82E3D1C-3EE1-4B56-AD88-39EBA12296ED}" presName="Name10" presStyleLbl="parChTrans1D2" presStyleIdx="2" presStyleCnt="4"/>
      <dgm:spPr/>
      <dgm:t>
        <a:bodyPr/>
        <a:lstStyle/>
        <a:p>
          <a:endParaRPr lang="id-ID"/>
        </a:p>
      </dgm:t>
    </dgm:pt>
    <dgm:pt modelId="{1271CABE-4FB6-40FE-B3F2-2044F7BB0E40}" type="pres">
      <dgm:prSet presAssocID="{F82690F9-FF90-459F-A76B-0AEF3271EBBB}" presName="hierRoot2" presStyleCnt="0"/>
      <dgm:spPr/>
    </dgm:pt>
    <dgm:pt modelId="{C742F002-E21A-485E-9900-18214CCE1BD9}" type="pres">
      <dgm:prSet presAssocID="{F82690F9-FF90-459F-A76B-0AEF3271EBBB}" presName="composite2" presStyleCnt="0"/>
      <dgm:spPr/>
    </dgm:pt>
    <dgm:pt modelId="{26CD9995-BABA-4301-A246-A64E22880908}" type="pres">
      <dgm:prSet presAssocID="{F82690F9-FF90-459F-A76B-0AEF3271EBBB}" presName="background2" presStyleLbl="node2" presStyleIdx="2" presStyleCnt="4"/>
      <dgm:spPr/>
    </dgm:pt>
    <dgm:pt modelId="{E4D53F28-D0C7-4276-8EF4-C79CACB90019}" type="pres">
      <dgm:prSet presAssocID="{F82690F9-FF90-459F-A76B-0AEF3271EBBB}" presName="text2" presStyleLbl="fgAcc2" presStyleIdx="2" presStyleCnt="4">
        <dgm:presLayoutVars>
          <dgm:chPref val="3"/>
        </dgm:presLayoutVars>
      </dgm:prSet>
      <dgm:spPr/>
      <dgm:t>
        <a:bodyPr/>
        <a:lstStyle/>
        <a:p>
          <a:endParaRPr lang="id-ID"/>
        </a:p>
      </dgm:t>
    </dgm:pt>
    <dgm:pt modelId="{4A76D667-220A-461C-A072-A55750CDCCCE}" type="pres">
      <dgm:prSet presAssocID="{F82690F9-FF90-459F-A76B-0AEF3271EBBB}" presName="hierChild3" presStyleCnt="0"/>
      <dgm:spPr/>
    </dgm:pt>
    <dgm:pt modelId="{F3B9A2FF-C603-46DC-B166-4022DC01B785}" type="pres">
      <dgm:prSet presAssocID="{75FE331A-1743-43DC-8FB5-837ACA953EFA}" presName="Name17" presStyleLbl="parChTrans1D3" presStyleIdx="2" presStyleCnt="4"/>
      <dgm:spPr/>
      <dgm:t>
        <a:bodyPr/>
        <a:lstStyle/>
        <a:p>
          <a:endParaRPr lang="id-ID"/>
        </a:p>
      </dgm:t>
    </dgm:pt>
    <dgm:pt modelId="{48EA6ECE-E8F2-42C6-B890-8B0F9D4DBC04}" type="pres">
      <dgm:prSet presAssocID="{F11DA7C6-86C8-4C61-97CF-54242B960530}" presName="hierRoot3" presStyleCnt="0"/>
      <dgm:spPr/>
    </dgm:pt>
    <dgm:pt modelId="{6CBA36E4-4665-4103-8BD9-8C28EBF7DF5D}" type="pres">
      <dgm:prSet presAssocID="{F11DA7C6-86C8-4C61-97CF-54242B960530}" presName="composite3" presStyleCnt="0"/>
      <dgm:spPr/>
    </dgm:pt>
    <dgm:pt modelId="{10B2E72F-1FAF-43E6-B757-CC862822D147}" type="pres">
      <dgm:prSet presAssocID="{F11DA7C6-86C8-4C61-97CF-54242B960530}" presName="background3" presStyleLbl="node3" presStyleIdx="2" presStyleCnt="4"/>
      <dgm:spPr/>
    </dgm:pt>
    <dgm:pt modelId="{F3E14B4D-7130-4CA7-BF0C-D2565C59EA5F}" type="pres">
      <dgm:prSet presAssocID="{F11DA7C6-86C8-4C61-97CF-54242B960530}" presName="text3" presStyleLbl="fgAcc3" presStyleIdx="2" presStyleCnt="4">
        <dgm:presLayoutVars>
          <dgm:chPref val="3"/>
        </dgm:presLayoutVars>
      </dgm:prSet>
      <dgm:spPr/>
      <dgm:t>
        <a:bodyPr/>
        <a:lstStyle/>
        <a:p>
          <a:endParaRPr lang="id-ID"/>
        </a:p>
      </dgm:t>
    </dgm:pt>
    <dgm:pt modelId="{157920F8-8399-4685-8079-023600CD32CB}" type="pres">
      <dgm:prSet presAssocID="{F11DA7C6-86C8-4C61-97CF-54242B960530}" presName="hierChild4" presStyleCnt="0"/>
      <dgm:spPr/>
    </dgm:pt>
    <dgm:pt modelId="{4B3886B4-5EB7-4321-B4D4-2579D7A01821}" type="pres">
      <dgm:prSet presAssocID="{9F3F39FE-D001-4E49-8172-CA641BB510BC}" presName="Name17" presStyleLbl="parChTrans1D3" presStyleIdx="3" presStyleCnt="4"/>
      <dgm:spPr/>
      <dgm:t>
        <a:bodyPr/>
        <a:lstStyle/>
        <a:p>
          <a:endParaRPr lang="id-ID"/>
        </a:p>
      </dgm:t>
    </dgm:pt>
    <dgm:pt modelId="{C132A637-012E-4845-A7E9-0274491EF25C}" type="pres">
      <dgm:prSet presAssocID="{AE483A1E-470F-4D3B-8250-6095FAB0B4E5}" presName="hierRoot3" presStyleCnt="0"/>
      <dgm:spPr/>
    </dgm:pt>
    <dgm:pt modelId="{81B2A63A-7E71-4B23-8FC0-2A5B179A38B9}" type="pres">
      <dgm:prSet presAssocID="{AE483A1E-470F-4D3B-8250-6095FAB0B4E5}" presName="composite3" presStyleCnt="0"/>
      <dgm:spPr/>
    </dgm:pt>
    <dgm:pt modelId="{152F9C03-5835-439F-A2BF-BEAD5A55FAA0}" type="pres">
      <dgm:prSet presAssocID="{AE483A1E-470F-4D3B-8250-6095FAB0B4E5}" presName="background3" presStyleLbl="node3" presStyleIdx="3" presStyleCnt="4"/>
      <dgm:spPr/>
    </dgm:pt>
    <dgm:pt modelId="{21BF7D3C-3209-48DE-877C-AAF01BBE7955}" type="pres">
      <dgm:prSet presAssocID="{AE483A1E-470F-4D3B-8250-6095FAB0B4E5}" presName="text3" presStyleLbl="fgAcc3" presStyleIdx="3" presStyleCnt="4">
        <dgm:presLayoutVars>
          <dgm:chPref val="3"/>
        </dgm:presLayoutVars>
      </dgm:prSet>
      <dgm:spPr/>
      <dgm:t>
        <a:bodyPr/>
        <a:lstStyle/>
        <a:p>
          <a:endParaRPr lang="id-ID"/>
        </a:p>
      </dgm:t>
    </dgm:pt>
    <dgm:pt modelId="{0534B498-9C17-4969-8A44-C30AA086B037}" type="pres">
      <dgm:prSet presAssocID="{AE483A1E-470F-4D3B-8250-6095FAB0B4E5}" presName="hierChild4" presStyleCnt="0"/>
      <dgm:spPr/>
    </dgm:pt>
    <dgm:pt modelId="{A2219FB2-73C6-44E1-A631-D94A7A2DFD45}" type="pres">
      <dgm:prSet presAssocID="{2076A5E2-FF7C-470C-A22B-85306ED7C068}" presName="Name10" presStyleLbl="parChTrans1D2" presStyleIdx="3" presStyleCnt="4"/>
      <dgm:spPr/>
      <dgm:t>
        <a:bodyPr/>
        <a:lstStyle/>
        <a:p>
          <a:endParaRPr lang="id-ID"/>
        </a:p>
      </dgm:t>
    </dgm:pt>
    <dgm:pt modelId="{070BB285-3A8C-402A-98C8-34A1B223E834}" type="pres">
      <dgm:prSet presAssocID="{63C4A24B-E631-422F-B3D7-D6100E4DB228}" presName="hierRoot2" presStyleCnt="0"/>
      <dgm:spPr/>
    </dgm:pt>
    <dgm:pt modelId="{7F82BCE8-C323-46E2-9ADC-FA9F09180143}" type="pres">
      <dgm:prSet presAssocID="{63C4A24B-E631-422F-B3D7-D6100E4DB228}" presName="composite2" presStyleCnt="0"/>
      <dgm:spPr/>
    </dgm:pt>
    <dgm:pt modelId="{C8C37661-3406-4C2C-9EE0-0942315044AB}" type="pres">
      <dgm:prSet presAssocID="{63C4A24B-E631-422F-B3D7-D6100E4DB228}" presName="background2" presStyleLbl="node2" presStyleIdx="3" presStyleCnt="4"/>
      <dgm:spPr/>
    </dgm:pt>
    <dgm:pt modelId="{706F9897-9D49-49EA-AD69-188B2778B94C}" type="pres">
      <dgm:prSet presAssocID="{63C4A24B-E631-422F-B3D7-D6100E4DB228}" presName="text2" presStyleLbl="fgAcc2" presStyleIdx="3" presStyleCnt="4">
        <dgm:presLayoutVars>
          <dgm:chPref val="3"/>
        </dgm:presLayoutVars>
      </dgm:prSet>
      <dgm:spPr/>
      <dgm:t>
        <a:bodyPr/>
        <a:lstStyle/>
        <a:p>
          <a:endParaRPr lang="id-ID"/>
        </a:p>
      </dgm:t>
    </dgm:pt>
    <dgm:pt modelId="{3C1D67AE-17A5-4EF9-BEB5-F3BFAA093A29}" type="pres">
      <dgm:prSet presAssocID="{63C4A24B-E631-422F-B3D7-D6100E4DB228}" presName="hierChild3" presStyleCnt="0"/>
      <dgm:spPr/>
    </dgm:pt>
  </dgm:ptLst>
  <dgm:cxnLst>
    <dgm:cxn modelId="{AEA0269B-8705-4861-A2F5-2E2C6E5A1A1B}" type="presOf" srcId="{A8B1B609-A689-460D-9D1A-71516DA194A9}" destId="{3D2B8B8B-06AB-4366-B59F-BF90D4BA2199}" srcOrd="0" destOrd="0" presId="urn:microsoft.com/office/officeart/2005/8/layout/hierarchy1"/>
    <dgm:cxn modelId="{ADAE4F6A-08A7-454D-9E76-03B7AFF4756F}" srcId="{AAB9A7C9-F137-4F38-8BD1-F004300B3712}" destId="{52F660A4-33F9-4DE7-B1D2-7E7E45CDE1BD}" srcOrd="1" destOrd="0" parTransId="{B1EA13E0-D32C-4E67-97A8-642243E16A70}" sibTransId="{C1B0FD87-2BB7-4EDA-B39D-14B8C846EF08}"/>
    <dgm:cxn modelId="{70B94C27-EA66-432E-9970-391976863AEF}" type="presOf" srcId="{8379A86B-F9A2-4C44-A500-BF559ED7ECF9}" destId="{964AEC81-F009-4391-810C-8B73417CA219}" srcOrd="0" destOrd="0" presId="urn:microsoft.com/office/officeart/2005/8/layout/hierarchy1"/>
    <dgm:cxn modelId="{B4AD0D62-FB1A-49F5-809A-0038F9392DA7}" type="presOf" srcId="{F11DA7C6-86C8-4C61-97CF-54242B960530}" destId="{F3E14B4D-7130-4CA7-BF0C-D2565C59EA5F}" srcOrd="0" destOrd="0" presId="urn:microsoft.com/office/officeart/2005/8/layout/hierarchy1"/>
    <dgm:cxn modelId="{12331E71-2972-4A0C-9EFB-E9D4A28BA841}" type="presOf" srcId="{C82E3D1C-3EE1-4B56-AD88-39EBA12296ED}" destId="{D89366D8-3AC4-4501-BF2A-5830519F59D4}" srcOrd="0" destOrd="0" presId="urn:microsoft.com/office/officeart/2005/8/layout/hierarchy1"/>
    <dgm:cxn modelId="{6FAF80F6-8100-4517-A7E6-B02C8AA0B11B}" srcId="{24C36293-26E4-4909-BD54-844CA310FF33}" destId="{8379A86B-F9A2-4C44-A500-BF559ED7ECF9}" srcOrd="0" destOrd="0" parTransId="{A8B1B609-A689-460D-9D1A-71516DA194A9}" sibTransId="{8AB69543-F5BC-47C9-AF80-36C015BA5AA7}"/>
    <dgm:cxn modelId="{30FF063F-3177-46B2-AAAB-6372E249ABC2}" type="presOf" srcId="{9F3F39FE-D001-4E49-8172-CA641BB510BC}" destId="{4B3886B4-5EB7-4321-B4D4-2579D7A01821}" srcOrd="0" destOrd="0" presId="urn:microsoft.com/office/officeart/2005/8/layout/hierarchy1"/>
    <dgm:cxn modelId="{158EB2FC-7557-479B-9A72-11D6C468EFA2}" srcId="{AAB9A7C9-F137-4F38-8BD1-F004300B3712}" destId="{63C4A24B-E631-422F-B3D7-D6100E4DB228}" srcOrd="3" destOrd="0" parTransId="{2076A5E2-FF7C-470C-A22B-85306ED7C068}" sibTransId="{5DBA03E9-3B55-4C81-A0EB-F5F4890EF1E9}"/>
    <dgm:cxn modelId="{391D892D-487C-4F41-BBEE-677BE2D7D361}" type="presOf" srcId="{798DBB95-F027-47FE-842F-6563DDAFBEFA}" destId="{0CD33467-F41D-434A-B450-20094AA699CA}" srcOrd="0" destOrd="0" presId="urn:microsoft.com/office/officeart/2005/8/layout/hierarchy1"/>
    <dgm:cxn modelId="{588A86E6-917F-4C62-ABB2-CB261A73F2B5}" type="presOf" srcId="{B1EA13E0-D32C-4E67-97A8-642243E16A70}" destId="{98180E18-B91F-406E-BEDF-83DB50D6DAFB}" srcOrd="0" destOrd="0" presId="urn:microsoft.com/office/officeart/2005/8/layout/hierarchy1"/>
    <dgm:cxn modelId="{15E6C05E-5E1A-4C2E-B98F-32E744614017}" type="presOf" srcId="{75FE331A-1743-43DC-8FB5-837ACA953EFA}" destId="{F3B9A2FF-C603-46DC-B166-4022DC01B785}" srcOrd="0" destOrd="0" presId="urn:microsoft.com/office/officeart/2005/8/layout/hierarchy1"/>
    <dgm:cxn modelId="{FDA453D7-3E7D-4D98-BF80-605ACBDC3C06}" type="presOf" srcId="{52F660A4-33F9-4DE7-B1D2-7E7E45CDE1BD}" destId="{054230F6-CADD-4BBA-9789-99CD61A7C8ED}" srcOrd="0" destOrd="0" presId="urn:microsoft.com/office/officeart/2005/8/layout/hierarchy1"/>
    <dgm:cxn modelId="{BAD476FA-2558-4D45-89C4-EA120436AF13}" srcId="{AAB9A7C9-F137-4F38-8BD1-F004300B3712}" destId="{24C36293-26E4-4909-BD54-844CA310FF33}" srcOrd="0" destOrd="0" parTransId="{69872477-8F7D-4A4F-92E2-711463D1473D}" sibTransId="{EBAC69B6-E41E-40BA-8606-CBE8870AE526}"/>
    <dgm:cxn modelId="{404502A0-F547-480E-A41E-E6D049AAB7EC}" srcId="{AAB9A7C9-F137-4F38-8BD1-F004300B3712}" destId="{F82690F9-FF90-459F-A76B-0AEF3271EBBB}" srcOrd="2" destOrd="0" parTransId="{C82E3D1C-3EE1-4B56-AD88-39EBA12296ED}" sibTransId="{903E7D3C-6317-4CD1-87AF-1374C97E4339}"/>
    <dgm:cxn modelId="{B38767EC-55FF-4A1F-AD2E-26B6D832BEB0}" srcId="{24C36293-26E4-4909-BD54-844CA310FF33}" destId="{C7D4D3E2-1229-49C2-B807-95D541B4EC92}" srcOrd="1" destOrd="0" parTransId="{798DBB95-F027-47FE-842F-6563DDAFBEFA}" sibTransId="{3B0120E3-A65C-4D81-B784-F718500673EC}"/>
    <dgm:cxn modelId="{7E83905A-F9C0-442E-95FF-AD5BBEA51243}" type="presOf" srcId="{AE483A1E-470F-4D3B-8250-6095FAB0B4E5}" destId="{21BF7D3C-3209-48DE-877C-AAF01BBE7955}" srcOrd="0" destOrd="0" presId="urn:microsoft.com/office/officeart/2005/8/layout/hierarchy1"/>
    <dgm:cxn modelId="{288A2434-3B43-4CDD-B804-76CBEFCED037}" srcId="{DF9AA6F0-2C87-4861-83A2-14E7D160BB91}" destId="{AAB9A7C9-F137-4F38-8BD1-F004300B3712}" srcOrd="0" destOrd="0" parTransId="{9825207B-9450-4D19-B96A-6CBD982B18FE}" sibTransId="{25F30317-1C3F-4098-A5A0-ACEC9C9CA3E3}"/>
    <dgm:cxn modelId="{AAC9F214-DB57-408B-9F21-838C17823CC7}" type="presOf" srcId="{AAB9A7C9-F137-4F38-8BD1-F004300B3712}" destId="{CBDCE480-1B58-4FEC-98CA-1949ABED4E71}" srcOrd="0" destOrd="0" presId="urn:microsoft.com/office/officeart/2005/8/layout/hierarchy1"/>
    <dgm:cxn modelId="{ACD41994-24F3-4AF0-B911-68965CF73F85}" type="presOf" srcId="{63C4A24B-E631-422F-B3D7-D6100E4DB228}" destId="{706F9897-9D49-49EA-AD69-188B2778B94C}" srcOrd="0" destOrd="0" presId="urn:microsoft.com/office/officeart/2005/8/layout/hierarchy1"/>
    <dgm:cxn modelId="{66BEFFF2-FB43-4B18-916C-7785B98AA79B}" srcId="{F82690F9-FF90-459F-A76B-0AEF3271EBBB}" destId="{F11DA7C6-86C8-4C61-97CF-54242B960530}" srcOrd="0" destOrd="0" parTransId="{75FE331A-1743-43DC-8FB5-837ACA953EFA}" sibTransId="{17408A86-AAD2-474F-BDEF-3B6DD2F8E406}"/>
    <dgm:cxn modelId="{4FA5DE49-37BC-4430-86B8-469070BD7F6C}" srcId="{F82690F9-FF90-459F-A76B-0AEF3271EBBB}" destId="{AE483A1E-470F-4D3B-8250-6095FAB0B4E5}" srcOrd="1" destOrd="0" parTransId="{9F3F39FE-D001-4E49-8172-CA641BB510BC}" sibTransId="{5F018DA6-0EFC-429C-825E-BF401A039BFD}"/>
    <dgm:cxn modelId="{9A51B5FB-148D-4075-A08E-8CD013093F08}" type="presOf" srcId="{69872477-8F7D-4A4F-92E2-711463D1473D}" destId="{AFE33E79-8118-48AE-92A6-D59F6DB4EFF4}" srcOrd="0" destOrd="0" presId="urn:microsoft.com/office/officeart/2005/8/layout/hierarchy1"/>
    <dgm:cxn modelId="{0BE52798-7C7E-4D3D-88EE-E4B995FA7EF0}" type="presOf" srcId="{2076A5E2-FF7C-470C-A22B-85306ED7C068}" destId="{A2219FB2-73C6-44E1-A631-D94A7A2DFD45}" srcOrd="0" destOrd="0" presId="urn:microsoft.com/office/officeart/2005/8/layout/hierarchy1"/>
    <dgm:cxn modelId="{C3242C45-2124-4808-A0A9-920E375B5760}" type="presOf" srcId="{24C36293-26E4-4909-BD54-844CA310FF33}" destId="{B2BD9EF2-835F-4A8D-B6AF-F0F41805A2C1}" srcOrd="0" destOrd="0" presId="urn:microsoft.com/office/officeart/2005/8/layout/hierarchy1"/>
    <dgm:cxn modelId="{062D6113-53FD-4F2A-A3E2-36F0BAAF27F5}" type="presOf" srcId="{DF9AA6F0-2C87-4861-83A2-14E7D160BB91}" destId="{B056640C-FA79-4ED5-A92F-49F668FF5B9C}" srcOrd="0" destOrd="0" presId="urn:microsoft.com/office/officeart/2005/8/layout/hierarchy1"/>
    <dgm:cxn modelId="{C6229F89-96A3-4F8C-B339-706EA26FA6BC}" type="presOf" srcId="{F82690F9-FF90-459F-A76B-0AEF3271EBBB}" destId="{E4D53F28-D0C7-4276-8EF4-C79CACB90019}" srcOrd="0" destOrd="0" presId="urn:microsoft.com/office/officeart/2005/8/layout/hierarchy1"/>
    <dgm:cxn modelId="{E490BB40-2A0E-4BB9-9459-776C523A113E}" type="presOf" srcId="{C7D4D3E2-1229-49C2-B807-95D541B4EC92}" destId="{D29D049C-6433-44D8-BBC6-7F251D0C5E37}" srcOrd="0" destOrd="0" presId="urn:microsoft.com/office/officeart/2005/8/layout/hierarchy1"/>
    <dgm:cxn modelId="{087F7B94-C7ED-4CF7-831D-D4440C97F5F3}" type="presParOf" srcId="{B056640C-FA79-4ED5-A92F-49F668FF5B9C}" destId="{211E227F-0573-4649-8FDE-3271F52A9F48}" srcOrd="0" destOrd="0" presId="urn:microsoft.com/office/officeart/2005/8/layout/hierarchy1"/>
    <dgm:cxn modelId="{8CD1ED25-8196-48A6-B253-71F7818F0307}" type="presParOf" srcId="{211E227F-0573-4649-8FDE-3271F52A9F48}" destId="{713B439F-C339-41D9-BD5E-231C50CD0E62}" srcOrd="0" destOrd="0" presId="urn:microsoft.com/office/officeart/2005/8/layout/hierarchy1"/>
    <dgm:cxn modelId="{AE8553DA-7D13-49F2-9204-36DABE496299}" type="presParOf" srcId="{713B439F-C339-41D9-BD5E-231C50CD0E62}" destId="{FC1E9B1B-0B2C-4110-8892-62B51B340455}" srcOrd="0" destOrd="0" presId="urn:microsoft.com/office/officeart/2005/8/layout/hierarchy1"/>
    <dgm:cxn modelId="{3B2629C3-F5D3-4020-A091-1160EEB3596F}" type="presParOf" srcId="{713B439F-C339-41D9-BD5E-231C50CD0E62}" destId="{CBDCE480-1B58-4FEC-98CA-1949ABED4E71}" srcOrd="1" destOrd="0" presId="urn:microsoft.com/office/officeart/2005/8/layout/hierarchy1"/>
    <dgm:cxn modelId="{67B64C62-F7C3-4173-BF65-FAAF4AC686E2}" type="presParOf" srcId="{211E227F-0573-4649-8FDE-3271F52A9F48}" destId="{26914646-F0D5-4182-B568-A962142356DD}" srcOrd="1" destOrd="0" presId="urn:microsoft.com/office/officeart/2005/8/layout/hierarchy1"/>
    <dgm:cxn modelId="{345367F7-AEBC-426C-A1F9-348BC0AC63AC}" type="presParOf" srcId="{26914646-F0D5-4182-B568-A962142356DD}" destId="{AFE33E79-8118-48AE-92A6-D59F6DB4EFF4}" srcOrd="0" destOrd="0" presId="urn:microsoft.com/office/officeart/2005/8/layout/hierarchy1"/>
    <dgm:cxn modelId="{CC42686F-344C-4375-AFE6-16561875D9B2}" type="presParOf" srcId="{26914646-F0D5-4182-B568-A962142356DD}" destId="{F09C847D-4946-4FDB-AB80-F0618A537190}" srcOrd="1" destOrd="0" presId="urn:microsoft.com/office/officeart/2005/8/layout/hierarchy1"/>
    <dgm:cxn modelId="{73333C23-7637-4107-B51B-83A4AA02CD9B}" type="presParOf" srcId="{F09C847D-4946-4FDB-AB80-F0618A537190}" destId="{39858CDE-B0B3-484A-B32A-E6352B6C1376}" srcOrd="0" destOrd="0" presId="urn:microsoft.com/office/officeart/2005/8/layout/hierarchy1"/>
    <dgm:cxn modelId="{C908C210-D7AE-4D83-80C4-D6776E598694}" type="presParOf" srcId="{39858CDE-B0B3-484A-B32A-E6352B6C1376}" destId="{4467906E-DA4B-424A-84DE-318AE9ED3DFE}" srcOrd="0" destOrd="0" presId="urn:microsoft.com/office/officeart/2005/8/layout/hierarchy1"/>
    <dgm:cxn modelId="{EAA9E3F5-B5DA-4848-A6BD-40FA070F84E9}" type="presParOf" srcId="{39858CDE-B0B3-484A-B32A-E6352B6C1376}" destId="{B2BD9EF2-835F-4A8D-B6AF-F0F41805A2C1}" srcOrd="1" destOrd="0" presId="urn:microsoft.com/office/officeart/2005/8/layout/hierarchy1"/>
    <dgm:cxn modelId="{A2D37114-E3A6-4346-9CB6-CB5DDD7EB35D}" type="presParOf" srcId="{F09C847D-4946-4FDB-AB80-F0618A537190}" destId="{FC1BB39F-4BCE-4422-B4B4-D9CF426C2ADC}" srcOrd="1" destOrd="0" presId="urn:microsoft.com/office/officeart/2005/8/layout/hierarchy1"/>
    <dgm:cxn modelId="{18CBA06D-A328-4B51-B15C-A5A5983562B2}" type="presParOf" srcId="{FC1BB39F-4BCE-4422-B4B4-D9CF426C2ADC}" destId="{3D2B8B8B-06AB-4366-B59F-BF90D4BA2199}" srcOrd="0" destOrd="0" presId="urn:microsoft.com/office/officeart/2005/8/layout/hierarchy1"/>
    <dgm:cxn modelId="{7B3DA868-9715-4ED0-90C5-039CC4249753}" type="presParOf" srcId="{FC1BB39F-4BCE-4422-B4B4-D9CF426C2ADC}" destId="{B271E201-3850-45C1-8910-21A34880C0E9}" srcOrd="1" destOrd="0" presId="urn:microsoft.com/office/officeart/2005/8/layout/hierarchy1"/>
    <dgm:cxn modelId="{5BF249BF-CAA8-41B2-B416-168178CEC5DE}" type="presParOf" srcId="{B271E201-3850-45C1-8910-21A34880C0E9}" destId="{2F73FD10-87CF-4E3C-A789-2F5D0AC0B061}" srcOrd="0" destOrd="0" presId="urn:microsoft.com/office/officeart/2005/8/layout/hierarchy1"/>
    <dgm:cxn modelId="{04F9A7CD-C4CE-425D-B625-F9C97051E1F6}" type="presParOf" srcId="{2F73FD10-87CF-4E3C-A789-2F5D0AC0B061}" destId="{4DEE657D-A30D-43FF-91E7-930567C6195C}" srcOrd="0" destOrd="0" presId="urn:microsoft.com/office/officeart/2005/8/layout/hierarchy1"/>
    <dgm:cxn modelId="{33D16A25-6B23-4962-893A-A5A1E0CE8596}" type="presParOf" srcId="{2F73FD10-87CF-4E3C-A789-2F5D0AC0B061}" destId="{964AEC81-F009-4391-810C-8B73417CA219}" srcOrd="1" destOrd="0" presId="urn:microsoft.com/office/officeart/2005/8/layout/hierarchy1"/>
    <dgm:cxn modelId="{DF6899B9-8BE7-411A-A278-0F1E3FB819F7}" type="presParOf" srcId="{B271E201-3850-45C1-8910-21A34880C0E9}" destId="{B697A5CD-0486-4EE1-BB71-C032D1DC5D26}" srcOrd="1" destOrd="0" presId="urn:microsoft.com/office/officeart/2005/8/layout/hierarchy1"/>
    <dgm:cxn modelId="{B3D88361-C34A-4666-8F49-511A40EBE614}" type="presParOf" srcId="{FC1BB39F-4BCE-4422-B4B4-D9CF426C2ADC}" destId="{0CD33467-F41D-434A-B450-20094AA699CA}" srcOrd="2" destOrd="0" presId="urn:microsoft.com/office/officeart/2005/8/layout/hierarchy1"/>
    <dgm:cxn modelId="{D3088D3A-5E56-48A7-8A29-D73E4CD1FE2F}" type="presParOf" srcId="{FC1BB39F-4BCE-4422-B4B4-D9CF426C2ADC}" destId="{F82ECA79-F48B-4E50-8990-E3FA11495DE2}" srcOrd="3" destOrd="0" presId="urn:microsoft.com/office/officeart/2005/8/layout/hierarchy1"/>
    <dgm:cxn modelId="{42DE121E-CB95-431A-B070-D1F6607047CD}" type="presParOf" srcId="{F82ECA79-F48B-4E50-8990-E3FA11495DE2}" destId="{36269C41-895A-4049-B504-6863014B6E20}" srcOrd="0" destOrd="0" presId="urn:microsoft.com/office/officeart/2005/8/layout/hierarchy1"/>
    <dgm:cxn modelId="{7D7837F8-B4B1-46DB-9F4F-578B2A63A90C}" type="presParOf" srcId="{36269C41-895A-4049-B504-6863014B6E20}" destId="{7B1E21EA-6A12-4146-84BF-8ACE2F3FA4E0}" srcOrd="0" destOrd="0" presId="urn:microsoft.com/office/officeart/2005/8/layout/hierarchy1"/>
    <dgm:cxn modelId="{D4D17DFC-C521-461E-BDAE-C559DD0828E1}" type="presParOf" srcId="{36269C41-895A-4049-B504-6863014B6E20}" destId="{D29D049C-6433-44D8-BBC6-7F251D0C5E37}" srcOrd="1" destOrd="0" presId="urn:microsoft.com/office/officeart/2005/8/layout/hierarchy1"/>
    <dgm:cxn modelId="{76A12C50-52A6-4484-A130-D9964757B65F}" type="presParOf" srcId="{F82ECA79-F48B-4E50-8990-E3FA11495DE2}" destId="{C627EAF7-94B7-40D3-8619-E3E3945AA45D}" srcOrd="1" destOrd="0" presId="urn:microsoft.com/office/officeart/2005/8/layout/hierarchy1"/>
    <dgm:cxn modelId="{AA211C3D-5B60-46A1-9B4F-64DD54AEE365}" type="presParOf" srcId="{26914646-F0D5-4182-B568-A962142356DD}" destId="{98180E18-B91F-406E-BEDF-83DB50D6DAFB}" srcOrd="2" destOrd="0" presId="urn:microsoft.com/office/officeart/2005/8/layout/hierarchy1"/>
    <dgm:cxn modelId="{0A923DAF-A253-4892-AC27-C6EA8BA74601}" type="presParOf" srcId="{26914646-F0D5-4182-B568-A962142356DD}" destId="{CF1F06D1-F8A7-401C-ADE9-AC18E9C902D2}" srcOrd="3" destOrd="0" presId="urn:microsoft.com/office/officeart/2005/8/layout/hierarchy1"/>
    <dgm:cxn modelId="{C0BEDF82-7381-4DD9-A43C-F5E4984C9D2A}" type="presParOf" srcId="{CF1F06D1-F8A7-401C-ADE9-AC18E9C902D2}" destId="{015CA8E1-714E-4C98-9745-5D431DC2390B}" srcOrd="0" destOrd="0" presId="urn:microsoft.com/office/officeart/2005/8/layout/hierarchy1"/>
    <dgm:cxn modelId="{85751B48-2014-4B5F-892D-375A39E4FFD2}" type="presParOf" srcId="{015CA8E1-714E-4C98-9745-5D431DC2390B}" destId="{156C60AB-D466-40BE-98A3-62F7E2F3BE64}" srcOrd="0" destOrd="0" presId="urn:microsoft.com/office/officeart/2005/8/layout/hierarchy1"/>
    <dgm:cxn modelId="{A8F9C6D6-AC55-4BD1-8A00-3D91B329C9D1}" type="presParOf" srcId="{015CA8E1-714E-4C98-9745-5D431DC2390B}" destId="{054230F6-CADD-4BBA-9789-99CD61A7C8ED}" srcOrd="1" destOrd="0" presId="urn:microsoft.com/office/officeart/2005/8/layout/hierarchy1"/>
    <dgm:cxn modelId="{5912AD54-921D-40D7-A240-BAEBE245BE5E}" type="presParOf" srcId="{CF1F06D1-F8A7-401C-ADE9-AC18E9C902D2}" destId="{F794DB02-D06A-4BF8-A3B0-127BEDBE2DC5}" srcOrd="1" destOrd="0" presId="urn:microsoft.com/office/officeart/2005/8/layout/hierarchy1"/>
    <dgm:cxn modelId="{2E8F180F-5EDE-494E-B756-87B031E2C2C7}" type="presParOf" srcId="{26914646-F0D5-4182-B568-A962142356DD}" destId="{D89366D8-3AC4-4501-BF2A-5830519F59D4}" srcOrd="4" destOrd="0" presId="urn:microsoft.com/office/officeart/2005/8/layout/hierarchy1"/>
    <dgm:cxn modelId="{2D103463-B385-403C-B4C4-71E12D6BCFC8}" type="presParOf" srcId="{26914646-F0D5-4182-B568-A962142356DD}" destId="{1271CABE-4FB6-40FE-B3F2-2044F7BB0E40}" srcOrd="5" destOrd="0" presId="urn:microsoft.com/office/officeart/2005/8/layout/hierarchy1"/>
    <dgm:cxn modelId="{F2009D04-145C-4716-AB16-82BF1D46916C}" type="presParOf" srcId="{1271CABE-4FB6-40FE-B3F2-2044F7BB0E40}" destId="{C742F002-E21A-485E-9900-18214CCE1BD9}" srcOrd="0" destOrd="0" presId="urn:microsoft.com/office/officeart/2005/8/layout/hierarchy1"/>
    <dgm:cxn modelId="{05C97F12-2B0C-482E-859A-2EEB040DEDB8}" type="presParOf" srcId="{C742F002-E21A-485E-9900-18214CCE1BD9}" destId="{26CD9995-BABA-4301-A246-A64E22880908}" srcOrd="0" destOrd="0" presId="urn:microsoft.com/office/officeart/2005/8/layout/hierarchy1"/>
    <dgm:cxn modelId="{FDDCC593-8A45-4A8A-BD07-DA857493EB4F}" type="presParOf" srcId="{C742F002-E21A-485E-9900-18214CCE1BD9}" destId="{E4D53F28-D0C7-4276-8EF4-C79CACB90019}" srcOrd="1" destOrd="0" presId="urn:microsoft.com/office/officeart/2005/8/layout/hierarchy1"/>
    <dgm:cxn modelId="{8A328505-8A6B-4D27-AA84-165463A7F1A3}" type="presParOf" srcId="{1271CABE-4FB6-40FE-B3F2-2044F7BB0E40}" destId="{4A76D667-220A-461C-A072-A55750CDCCCE}" srcOrd="1" destOrd="0" presId="urn:microsoft.com/office/officeart/2005/8/layout/hierarchy1"/>
    <dgm:cxn modelId="{A1E24EAC-718F-446F-B3BE-BA24D12650F8}" type="presParOf" srcId="{4A76D667-220A-461C-A072-A55750CDCCCE}" destId="{F3B9A2FF-C603-46DC-B166-4022DC01B785}" srcOrd="0" destOrd="0" presId="urn:microsoft.com/office/officeart/2005/8/layout/hierarchy1"/>
    <dgm:cxn modelId="{A4A61899-24BF-4417-9C6E-9C12BAE324B4}" type="presParOf" srcId="{4A76D667-220A-461C-A072-A55750CDCCCE}" destId="{48EA6ECE-E8F2-42C6-B890-8B0F9D4DBC04}" srcOrd="1" destOrd="0" presId="urn:microsoft.com/office/officeart/2005/8/layout/hierarchy1"/>
    <dgm:cxn modelId="{37500ECE-DD02-4001-93A9-D6206D897841}" type="presParOf" srcId="{48EA6ECE-E8F2-42C6-B890-8B0F9D4DBC04}" destId="{6CBA36E4-4665-4103-8BD9-8C28EBF7DF5D}" srcOrd="0" destOrd="0" presId="urn:microsoft.com/office/officeart/2005/8/layout/hierarchy1"/>
    <dgm:cxn modelId="{CB291DF2-14E7-4167-973C-6077DA141933}" type="presParOf" srcId="{6CBA36E4-4665-4103-8BD9-8C28EBF7DF5D}" destId="{10B2E72F-1FAF-43E6-B757-CC862822D147}" srcOrd="0" destOrd="0" presId="urn:microsoft.com/office/officeart/2005/8/layout/hierarchy1"/>
    <dgm:cxn modelId="{D3036708-8E22-477A-8BDF-B0D27418B5D3}" type="presParOf" srcId="{6CBA36E4-4665-4103-8BD9-8C28EBF7DF5D}" destId="{F3E14B4D-7130-4CA7-BF0C-D2565C59EA5F}" srcOrd="1" destOrd="0" presId="urn:microsoft.com/office/officeart/2005/8/layout/hierarchy1"/>
    <dgm:cxn modelId="{1411FC47-185C-4865-916E-C22CCDEBC425}" type="presParOf" srcId="{48EA6ECE-E8F2-42C6-B890-8B0F9D4DBC04}" destId="{157920F8-8399-4685-8079-023600CD32CB}" srcOrd="1" destOrd="0" presId="urn:microsoft.com/office/officeart/2005/8/layout/hierarchy1"/>
    <dgm:cxn modelId="{E1C389E7-248C-45EB-AF5C-707F73A30C1B}" type="presParOf" srcId="{4A76D667-220A-461C-A072-A55750CDCCCE}" destId="{4B3886B4-5EB7-4321-B4D4-2579D7A01821}" srcOrd="2" destOrd="0" presId="urn:microsoft.com/office/officeart/2005/8/layout/hierarchy1"/>
    <dgm:cxn modelId="{9DC590B5-EB06-476A-A8DB-1B92AC14D348}" type="presParOf" srcId="{4A76D667-220A-461C-A072-A55750CDCCCE}" destId="{C132A637-012E-4845-A7E9-0274491EF25C}" srcOrd="3" destOrd="0" presId="urn:microsoft.com/office/officeart/2005/8/layout/hierarchy1"/>
    <dgm:cxn modelId="{E26B4001-BAF2-4F77-92F7-C0E70049B47E}" type="presParOf" srcId="{C132A637-012E-4845-A7E9-0274491EF25C}" destId="{81B2A63A-7E71-4B23-8FC0-2A5B179A38B9}" srcOrd="0" destOrd="0" presId="urn:microsoft.com/office/officeart/2005/8/layout/hierarchy1"/>
    <dgm:cxn modelId="{9CA7D08D-E8FA-4084-A7C8-F13CFCA89D35}" type="presParOf" srcId="{81B2A63A-7E71-4B23-8FC0-2A5B179A38B9}" destId="{152F9C03-5835-439F-A2BF-BEAD5A55FAA0}" srcOrd="0" destOrd="0" presId="urn:microsoft.com/office/officeart/2005/8/layout/hierarchy1"/>
    <dgm:cxn modelId="{0CBF8056-6A57-44D6-A679-6953FE571474}" type="presParOf" srcId="{81B2A63A-7E71-4B23-8FC0-2A5B179A38B9}" destId="{21BF7D3C-3209-48DE-877C-AAF01BBE7955}" srcOrd="1" destOrd="0" presId="urn:microsoft.com/office/officeart/2005/8/layout/hierarchy1"/>
    <dgm:cxn modelId="{62D5993D-CF37-4907-B3C9-7A7F4F37D938}" type="presParOf" srcId="{C132A637-012E-4845-A7E9-0274491EF25C}" destId="{0534B498-9C17-4969-8A44-C30AA086B037}" srcOrd="1" destOrd="0" presId="urn:microsoft.com/office/officeart/2005/8/layout/hierarchy1"/>
    <dgm:cxn modelId="{E909FA1C-9C1D-413E-A4CC-AEDAC651E600}" type="presParOf" srcId="{26914646-F0D5-4182-B568-A962142356DD}" destId="{A2219FB2-73C6-44E1-A631-D94A7A2DFD45}" srcOrd="6" destOrd="0" presId="urn:microsoft.com/office/officeart/2005/8/layout/hierarchy1"/>
    <dgm:cxn modelId="{D829F198-9C5C-4775-A3C3-207D955B4B0C}" type="presParOf" srcId="{26914646-F0D5-4182-B568-A962142356DD}" destId="{070BB285-3A8C-402A-98C8-34A1B223E834}" srcOrd="7" destOrd="0" presId="urn:microsoft.com/office/officeart/2005/8/layout/hierarchy1"/>
    <dgm:cxn modelId="{FCECB75B-F806-43E3-A6ED-67A0E6C86BA0}" type="presParOf" srcId="{070BB285-3A8C-402A-98C8-34A1B223E834}" destId="{7F82BCE8-C323-46E2-9ADC-FA9F09180143}" srcOrd="0" destOrd="0" presId="urn:microsoft.com/office/officeart/2005/8/layout/hierarchy1"/>
    <dgm:cxn modelId="{47101072-FEB3-4E9A-AF28-707291450473}" type="presParOf" srcId="{7F82BCE8-C323-46E2-9ADC-FA9F09180143}" destId="{C8C37661-3406-4C2C-9EE0-0942315044AB}" srcOrd="0" destOrd="0" presId="urn:microsoft.com/office/officeart/2005/8/layout/hierarchy1"/>
    <dgm:cxn modelId="{528A8AD0-D269-4C4D-A3C7-13FCB3B16DE5}" type="presParOf" srcId="{7F82BCE8-C323-46E2-9ADC-FA9F09180143}" destId="{706F9897-9D49-49EA-AD69-188B2778B94C}" srcOrd="1" destOrd="0" presId="urn:microsoft.com/office/officeart/2005/8/layout/hierarchy1"/>
    <dgm:cxn modelId="{6C98F0F1-BBDF-40E9-9D25-67D4655CEBD2}" type="presParOf" srcId="{070BB285-3A8C-402A-98C8-34A1B223E834}" destId="{3C1D67AE-17A5-4EF9-BEB5-F3BFAA093A2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9ED8497-6207-4B44-85BE-6D197BAFF6CB}" type="doc">
      <dgm:prSet loTypeId="urn:microsoft.com/office/officeart/2005/8/layout/hierarchy2" loCatId="hierarchy" qsTypeId="urn:microsoft.com/office/officeart/2005/8/quickstyle/simple1" qsCatId="simple" csTypeId="urn:microsoft.com/office/officeart/2005/8/colors/colorful4" csCatId="colorful"/>
      <dgm:spPr/>
      <dgm:t>
        <a:bodyPr/>
        <a:lstStyle/>
        <a:p>
          <a:endParaRPr lang="id-ID"/>
        </a:p>
      </dgm:t>
    </dgm:pt>
    <dgm:pt modelId="{4833D2C7-44B2-4005-BC54-210510E9DE26}">
      <dgm:prSet/>
      <dgm:spPr/>
      <dgm:t>
        <a:bodyPr/>
        <a:lstStyle/>
        <a:p>
          <a:pPr rtl="0"/>
          <a:r>
            <a:rPr lang="en-US" smtClean="0"/>
            <a:t>Imbalan pascakerja</a:t>
          </a:r>
          <a:endParaRPr lang="id-ID"/>
        </a:p>
      </dgm:t>
    </dgm:pt>
    <dgm:pt modelId="{20DA0A04-A6FF-416D-8D56-E7FDBBA9EF60}" type="parTrans" cxnId="{87DDA0CC-EC9D-46F7-9572-C38CEC61EC5E}">
      <dgm:prSet/>
      <dgm:spPr/>
      <dgm:t>
        <a:bodyPr/>
        <a:lstStyle/>
        <a:p>
          <a:endParaRPr lang="id-ID"/>
        </a:p>
      </dgm:t>
    </dgm:pt>
    <dgm:pt modelId="{C7089A44-193B-4F0A-9D26-DB907B7A1151}" type="sibTrans" cxnId="{87DDA0CC-EC9D-46F7-9572-C38CEC61EC5E}">
      <dgm:prSet/>
      <dgm:spPr/>
      <dgm:t>
        <a:bodyPr/>
        <a:lstStyle/>
        <a:p>
          <a:endParaRPr lang="id-ID"/>
        </a:p>
      </dgm:t>
    </dgm:pt>
    <dgm:pt modelId="{5A529CA3-D3DC-480A-A352-5F661C23C5F0}">
      <dgm:prSet/>
      <dgm:spPr/>
      <dgm:t>
        <a:bodyPr/>
        <a:lstStyle/>
        <a:p>
          <a:pPr rtl="0"/>
          <a:r>
            <a:rPr lang="en-US" smtClean="0"/>
            <a:t>Tunjangan punakarya</a:t>
          </a:r>
          <a:endParaRPr lang="id-ID"/>
        </a:p>
      </dgm:t>
    </dgm:pt>
    <dgm:pt modelId="{177B3A0E-4E0C-4408-AA1E-9FCCC81171DB}" type="parTrans" cxnId="{3119695D-DCDF-4018-8627-FDFBA6F02483}">
      <dgm:prSet/>
      <dgm:spPr/>
      <dgm:t>
        <a:bodyPr/>
        <a:lstStyle/>
        <a:p>
          <a:endParaRPr lang="id-ID"/>
        </a:p>
      </dgm:t>
    </dgm:pt>
    <dgm:pt modelId="{9075A3C8-CBA7-41FD-ABB3-1846372BFA43}" type="sibTrans" cxnId="{3119695D-DCDF-4018-8627-FDFBA6F02483}">
      <dgm:prSet/>
      <dgm:spPr/>
      <dgm:t>
        <a:bodyPr/>
        <a:lstStyle/>
        <a:p>
          <a:endParaRPr lang="id-ID"/>
        </a:p>
      </dgm:t>
    </dgm:pt>
    <dgm:pt modelId="{25413796-5D5C-4D48-BC9A-5152EFC1B306}">
      <dgm:prSet/>
      <dgm:spPr/>
      <dgm:t>
        <a:bodyPr/>
        <a:lstStyle/>
        <a:p>
          <a:pPr rtl="0"/>
          <a:r>
            <a:rPr lang="en-US" smtClean="0"/>
            <a:t>Imbalan pascakerja lain</a:t>
          </a:r>
          <a:endParaRPr lang="id-ID"/>
        </a:p>
      </dgm:t>
    </dgm:pt>
    <dgm:pt modelId="{42C190D8-F9F3-4AEE-B0D6-EF6E6D0B16EE}" type="parTrans" cxnId="{34FC95BC-6602-4E14-8599-CE73242CE695}">
      <dgm:prSet/>
      <dgm:spPr/>
      <dgm:t>
        <a:bodyPr/>
        <a:lstStyle/>
        <a:p>
          <a:endParaRPr lang="id-ID"/>
        </a:p>
      </dgm:t>
    </dgm:pt>
    <dgm:pt modelId="{4C936723-BB73-4FE4-9543-6B1F09AAD0CE}" type="sibTrans" cxnId="{34FC95BC-6602-4E14-8599-CE73242CE695}">
      <dgm:prSet/>
      <dgm:spPr/>
      <dgm:t>
        <a:bodyPr/>
        <a:lstStyle/>
        <a:p>
          <a:endParaRPr lang="id-ID"/>
        </a:p>
      </dgm:t>
    </dgm:pt>
    <dgm:pt modelId="{373E5A46-FE48-45DB-AE17-6E428F32C60B}" type="pres">
      <dgm:prSet presAssocID="{59ED8497-6207-4B44-85BE-6D197BAFF6CB}" presName="diagram" presStyleCnt="0">
        <dgm:presLayoutVars>
          <dgm:chPref val="1"/>
          <dgm:dir/>
          <dgm:animOne val="branch"/>
          <dgm:animLvl val="lvl"/>
          <dgm:resizeHandles val="exact"/>
        </dgm:presLayoutVars>
      </dgm:prSet>
      <dgm:spPr/>
      <dgm:t>
        <a:bodyPr/>
        <a:lstStyle/>
        <a:p>
          <a:endParaRPr lang="id-ID"/>
        </a:p>
      </dgm:t>
    </dgm:pt>
    <dgm:pt modelId="{19AB453F-BD81-48C9-9462-D958C0E87681}" type="pres">
      <dgm:prSet presAssocID="{4833D2C7-44B2-4005-BC54-210510E9DE26}" presName="root1" presStyleCnt="0"/>
      <dgm:spPr/>
    </dgm:pt>
    <dgm:pt modelId="{3C68939E-902E-4C0E-8C09-AF60CBE83D48}" type="pres">
      <dgm:prSet presAssocID="{4833D2C7-44B2-4005-BC54-210510E9DE26}" presName="LevelOneTextNode" presStyleLbl="node0" presStyleIdx="0" presStyleCnt="1">
        <dgm:presLayoutVars>
          <dgm:chPref val="3"/>
        </dgm:presLayoutVars>
      </dgm:prSet>
      <dgm:spPr/>
      <dgm:t>
        <a:bodyPr/>
        <a:lstStyle/>
        <a:p>
          <a:endParaRPr lang="id-ID"/>
        </a:p>
      </dgm:t>
    </dgm:pt>
    <dgm:pt modelId="{E5917F22-3B22-4DD5-9CEC-B5A2CC0DF0BE}" type="pres">
      <dgm:prSet presAssocID="{4833D2C7-44B2-4005-BC54-210510E9DE26}" presName="level2hierChild" presStyleCnt="0"/>
      <dgm:spPr/>
    </dgm:pt>
    <dgm:pt modelId="{E6DE0FB5-6C91-4C47-9725-1137D13241FA}" type="pres">
      <dgm:prSet presAssocID="{177B3A0E-4E0C-4408-AA1E-9FCCC81171DB}" presName="conn2-1" presStyleLbl="parChTrans1D2" presStyleIdx="0" presStyleCnt="2"/>
      <dgm:spPr/>
      <dgm:t>
        <a:bodyPr/>
        <a:lstStyle/>
        <a:p>
          <a:endParaRPr lang="id-ID"/>
        </a:p>
      </dgm:t>
    </dgm:pt>
    <dgm:pt modelId="{6AFA507E-9B59-4589-8128-505300C69E57}" type="pres">
      <dgm:prSet presAssocID="{177B3A0E-4E0C-4408-AA1E-9FCCC81171DB}" presName="connTx" presStyleLbl="parChTrans1D2" presStyleIdx="0" presStyleCnt="2"/>
      <dgm:spPr/>
      <dgm:t>
        <a:bodyPr/>
        <a:lstStyle/>
        <a:p>
          <a:endParaRPr lang="id-ID"/>
        </a:p>
      </dgm:t>
    </dgm:pt>
    <dgm:pt modelId="{B09B2571-6105-4DD6-9D6A-0506EB4DBC10}" type="pres">
      <dgm:prSet presAssocID="{5A529CA3-D3DC-480A-A352-5F661C23C5F0}" presName="root2" presStyleCnt="0"/>
      <dgm:spPr/>
    </dgm:pt>
    <dgm:pt modelId="{FDA94E5E-8FD1-42F4-AEA4-3C9740A4DE9A}" type="pres">
      <dgm:prSet presAssocID="{5A529CA3-D3DC-480A-A352-5F661C23C5F0}" presName="LevelTwoTextNode" presStyleLbl="node2" presStyleIdx="0" presStyleCnt="2">
        <dgm:presLayoutVars>
          <dgm:chPref val="3"/>
        </dgm:presLayoutVars>
      </dgm:prSet>
      <dgm:spPr/>
      <dgm:t>
        <a:bodyPr/>
        <a:lstStyle/>
        <a:p>
          <a:endParaRPr lang="id-ID"/>
        </a:p>
      </dgm:t>
    </dgm:pt>
    <dgm:pt modelId="{53446DFE-2B6D-43FE-8760-7A0945DC747D}" type="pres">
      <dgm:prSet presAssocID="{5A529CA3-D3DC-480A-A352-5F661C23C5F0}" presName="level3hierChild" presStyleCnt="0"/>
      <dgm:spPr/>
    </dgm:pt>
    <dgm:pt modelId="{9664ED5F-0A15-48B9-AB93-F27E730CC80C}" type="pres">
      <dgm:prSet presAssocID="{42C190D8-F9F3-4AEE-B0D6-EF6E6D0B16EE}" presName="conn2-1" presStyleLbl="parChTrans1D2" presStyleIdx="1" presStyleCnt="2"/>
      <dgm:spPr/>
      <dgm:t>
        <a:bodyPr/>
        <a:lstStyle/>
        <a:p>
          <a:endParaRPr lang="id-ID"/>
        </a:p>
      </dgm:t>
    </dgm:pt>
    <dgm:pt modelId="{C0D681D6-ED14-4FE2-98D8-D862436EE183}" type="pres">
      <dgm:prSet presAssocID="{42C190D8-F9F3-4AEE-B0D6-EF6E6D0B16EE}" presName="connTx" presStyleLbl="parChTrans1D2" presStyleIdx="1" presStyleCnt="2"/>
      <dgm:spPr/>
      <dgm:t>
        <a:bodyPr/>
        <a:lstStyle/>
        <a:p>
          <a:endParaRPr lang="id-ID"/>
        </a:p>
      </dgm:t>
    </dgm:pt>
    <dgm:pt modelId="{10CA7998-C5C9-4966-9D49-4B419B8B2B36}" type="pres">
      <dgm:prSet presAssocID="{25413796-5D5C-4D48-BC9A-5152EFC1B306}" presName="root2" presStyleCnt="0"/>
      <dgm:spPr/>
    </dgm:pt>
    <dgm:pt modelId="{A07B62D2-EC37-443D-A11C-72CA9ABFA759}" type="pres">
      <dgm:prSet presAssocID="{25413796-5D5C-4D48-BC9A-5152EFC1B306}" presName="LevelTwoTextNode" presStyleLbl="node2" presStyleIdx="1" presStyleCnt="2">
        <dgm:presLayoutVars>
          <dgm:chPref val="3"/>
        </dgm:presLayoutVars>
      </dgm:prSet>
      <dgm:spPr/>
      <dgm:t>
        <a:bodyPr/>
        <a:lstStyle/>
        <a:p>
          <a:endParaRPr lang="id-ID"/>
        </a:p>
      </dgm:t>
    </dgm:pt>
    <dgm:pt modelId="{0738FDF2-449D-4950-8195-8E7CA1A63A5A}" type="pres">
      <dgm:prSet presAssocID="{25413796-5D5C-4D48-BC9A-5152EFC1B306}" presName="level3hierChild" presStyleCnt="0"/>
      <dgm:spPr/>
    </dgm:pt>
  </dgm:ptLst>
  <dgm:cxnLst>
    <dgm:cxn modelId="{FD03E467-7ED3-46F0-A08B-72DF16D93D0F}" type="presOf" srcId="{5A529CA3-D3DC-480A-A352-5F661C23C5F0}" destId="{FDA94E5E-8FD1-42F4-AEA4-3C9740A4DE9A}" srcOrd="0" destOrd="0" presId="urn:microsoft.com/office/officeart/2005/8/layout/hierarchy2"/>
    <dgm:cxn modelId="{BDBE36AC-1DF0-41D7-B959-8B0DC9430DE2}" type="presOf" srcId="{42C190D8-F9F3-4AEE-B0D6-EF6E6D0B16EE}" destId="{9664ED5F-0A15-48B9-AB93-F27E730CC80C}" srcOrd="0" destOrd="0" presId="urn:microsoft.com/office/officeart/2005/8/layout/hierarchy2"/>
    <dgm:cxn modelId="{A75D8C28-0EBE-4C49-8B91-907E686827F0}" type="presOf" srcId="{25413796-5D5C-4D48-BC9A-5152EFC1B306}" destId="{A07B62D2-EC37-443D-A11C-72CA9ABFA759}" srcOrd="0" destOrd="0" presId="urn:microsoft.com/office/officeart/2005/8/layout/hierarchy2"/>
    <dgm:cxn modelId="{34FC95BC-6602-4E14-8599-CE73242CE695}" srcId="{4833D2C7-44B2-4005-BC54-210510E9DE26}" destId="{25413796-5D5C-4D48-BC9A-5152EFC1B306}" srcOrd="1" destOrd="0" parTransId="{42C190D8-F9F3-4AEE-B0D6-EF6E6D0B16EE}" sibTransId="{4C936723-BB73-4FE4-9543-6B1F09AAD0CE}"/>
    <dgm:cxn modelId="{6ABECA48-AD10-49A5-BACC-724008D1DE41}" type="presOf" srcId="{177B3A0E-4E0C-4408-AA1E-9FCCC81171DB}" destId="{E6DE0FB5-6C91-4C47-9725-1137D13241FA}" srcOrd="0" destOrd="0" presId="urn:microsoft.com/office/officeart/2005/8/layout/hierarchy2"/>
    <dgm:cxn modelId="{9BEF0228-4CF7-4910-89E8-4D8CE8F887E5}" type="presOf" srcId="{177B3A0E-4E0C-4408-AA1E-9FCCC81171DB}" destId="{6AFA507E-9B59-4589-8128-505300C69E57}" srcOrd="1" destOrd="0" presId="urn:microsoft.com/office/officeart/2005/8/layout/hierarchy2"/>
    <dgm:cxn modelId="{3119695D-DCDF-4018-8627-FDFBA6F02483}" srcId="{4833D2C7-44B2-4005-BC54-210510E9DE26}" destId="{5A529CA3-D3DC-480A-A352-5F661C23C5F0}" srcOrd="0" destOrd="0" parTransId="{177B3A0E-4E0C-4408-AA1E-9FCCC81171DB}" sibTransId="{9075A3C8-CBA7-41FD-ABB3-1846372BFA43}"/>
    <dgm:cxn modelId="{D9586D79-06B5-48A0-BB4D-EE39D42A3A0E}" type="presOf" srcId="{59ED8497-6207-4B44-85BE-6D197BAFF6CB}" destId="{373E5A46-FE48-45DB-AE17-6E428F32C60B}" srcOrd="0" destOrd="0" presId="urn:microsoft.com/office/officeart/2005/8/layout/hierarchy2"/>
    <dgm:cxn modelId="{E8286B82-E252-4008-964A-67C031A10971}" type="presOf" srcId="{42C190D8-F9F3-4AEE-B0D6-EF6E6D0B16EE}" destId="{C0D681D6-ED14-4FE2-98D8-D862436EE183}" srcOrd="1" destOrd="0" presId="urn:microsoft.com/office/officeart/2005/8/layout/hierarchy2"/>
    <dgm:cxn modelId="{87DDA0CC-EC9D-46F7-9572-C38CEC61EC5E}" srcId="{59ED8497-6207-4B44-85BE-6D197BAFF6CB}" destId="{4833D2C7-44B2-4005-BC54-210510E9DE26}" srcOrd="0" destOrd="0" parTransId="{20DA0A04-A6FF-416D-8D56-E7FDBBA9EF60}" sibTransId="{C7089A44-193B-4F0A-9D26-DB907B7A1151}"/>
    <dgm:cxn modelId="{4CD95FDE-40D9-4DFB-9FC4-5A0371DDC0D7}" type="presOf" srcId="{4833D2C7-44B2-4005-BC54-210510E9DE26}" destId="{3C68939E-902E-4C0E-8C09-AF60CBE83D48}" srcOrd="0" destOrd="0" presId="urn:microsoft.com/office/officeart/2005/8/layout/hierarchy2"/>
    <dgm:cxn modelId="{6A35A272-FD45-48FE-8A12-996B7AC3E14B}" type="presParOf" srcId="{373E5A46-FE48-45DB-AE17-6E428F32C60B}" destId="{19AB453F-BD81-48C9-9462-D958C0E87681}" srcOrd="0" destOrd="0" presId="urn:microsoft.com/office/officeart/2005/8/layout/hierarchy2"/>
    <dgm:cxn modelId="{62D11CC1-C676-4DD7-977D-5913F99DBC14}" type="presParOf" srcId="{19AB453F-BD81-48C9-9462-D958C0E87681}" destId="{3C68939E-902E-4C0E-8C09-AF60CBE83D48}" srcOrd="0" destOrd="0" presId="urn:microsoft.com/office/officeart/2005/8/layout/hierarchy2"/>
    <dgm:cxn modelId="{AFD4D206-CA0E-4C0F-AA3E-70D0260186E3}" type="presParOf" srcId="{19AB453F-BD81-48C9-9462-D958C0E87681}" destId="{E5917F22-3B22-4DD5-9CEC-B5A2CC0DF0BE}" srcOrd="1" destOrd="0" presId="urn:microsoft.com/office/officeart/2005/8/layout/hierarchy2"/>
    <dgm:cxn modelId="{0643711D-66FF-4210-8947-135CEB2AE0AA}" type="presParOf" srcId="{E5917F22-3B22-4DD5-9CEC-B5A2CC0DF0BE}" destId="{E6DE0FB5-6C91-4C47-9725-1137D13241FA}" srcOrd="0" destOrd="0" presId="urn:microsoft.com/office/officeart/2005/8/layout/hierarchy2"/>
    <dgm:cxn modelId="{D431EAFF-A52D-4515-A96C-743B883F8A70}" type="presParOf" srcId="{E6DE0FB5-6C91-4C47-9725-1137D13241FA}" destId="{6AFA507E-9B59-4589-8128-505300C69E57}" srcOrd="0" destOrd="0" presId="urn:microsoft.com/office/officeart/2005/8/layout/hierarchy2"/>
    <dgm:cxn modelId="{B2289D8E-674E-476C-BA6A-55595E718D40}" type="presParOf" srcId="{E5917F22-3B22-4DD5-9CEC-B5A2CC0DF0BE}" destId="{B09B2571-6105-4DD6-9D6A-0506EB4DBC10}" srcOrd="1" destOrd="0" presId="urn:microsoft.com/office/officeart/2005/8/layout/hierarchy2"/>
    <dgm:cxn modelId="{FE1710E0-F095-451E-B8ED-6B30FAF394F3}" type="presParOf" srcId="{B09B2571-6105-4DD6-9D6A-0506EB4DBC10}" destId="{FDA94E5E-8FD1-42F4-AEA4-3C9740A4DE9A}" srcOrd="0" destOrd="0" presId="urn:microsoft.com/office/officeart/2005/8/layout/hierarchy2"/>
    <dgm:cxn modelId="{9D4C821E-E104-4C69-918A-7D8EE1BEC1BA}" type="presParOf" srcId="{B09B2571-6105-4DD6-9D6A-0506EB4DBC10}" destId="{53446DFE-2B6D-43FE-8760-7A0945DC747D}" srcOrd="1" destOrd="0" presId="urn:microsoft.com/office/officeart/2005/8/layout/hierarchy2"/>
    <dgm:cxn modelId="{BBF47429-4EF6-467B-96F7-293B6B35E0A6}" type="presParOf" srcId="{E5917F22-3B22-4DD5-9CEC-B5A2CC0DF0BE}" destId="{9664ED5F-0A15-48B9-AB93-F27E730CC80C}" srcOrd="2" destOrd="0" presId="urn:microsoft.com/office/officeart/2005/8/layout/hierarchy2"/>
    <dgm:cxn modelId="{5B414CFA-5787-4BB3-B9AE-1D470574ACA9}" type="presParOf" srcId="{9664ED5F-0A15-48B9-AB93-F27E730CC80C}" destId="{C0D681D6-ED14-4FE2-98D8-D862436EE183}" srcOrd="0" destOrd="0" presId="urn:microsoft.com/office/officeart/2005/8/layout/hierarchy2"/>
    <dgm:cxn modelId="{424F3685-130B-4945-B13A-5322D356C1AE}" type="presParOf" srcId="{E5917F22-3B22-4DD5-9CEC-B5A2CC0DF0BE}" destId="{10CA7998-C5C9-4966-9D49-4B419B8B2B36}" srcOrd="3" destOrd="0" presId="urn:microsoft.com/office/officeart/2005/8/layout/hierarchy2"/>
    <dgm:cxn modelId="{8C841174-030F-460B-9373-CAC6CCAD3AFF}" type="presParOf" srcId="{10CA7998-C5C9-4966-9D49-4B419B8B2B36}" destId="{A07B62D2-EC37-443D-A11C-72CA9ABFA759}" srcOrd="0" destOrd="0" presId="urn:microsoft.com/office/officeart/2005/8/layout/hierarchy2"/>
    <dgm:cxn modelId="{4BB0C0B6-7C03-46B5-8F18-07B24C601768}" type="presParOf" srcId="{10CA7998-C5C9-4966-9D49-4B419B8B2B36}" destId="{0738FDF2-449D-4950-8195-8E7CA1A63A5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8E9E0B-646C-4860-8AD4-9E89F7B5A268}" type="doc">
      <dgm:prSet loTypeId="urn:microsoft.com/office/officeart/2005/8/layout/hList1" loCatId="list" qsTypeId="urn:microsoft.com/office/officeart/2005/8/quickstyle/simple1" qsCatId="simple" csTypeId="urn:microsoft.com/office/officeart/2005/8/colors/colorful3" csCatId="colorful"/>
      <dgm:spPr/>
      <dgm:t>
        <a:bodyPr/>
        <a:lstStyle/>
        <a:p>
          <a:endParaRPr lang="id-ID"/>
        </a:p>
      </dgm:t>
    </dgm:pt>
    <dgm:pt modelId="{5E57AEB8-7EBE-4B1F-890D-9472D2C1FEBD}">
      <dgm:prSet/>
      <dgm:spPr/>
      <dgm:t>
        <a:bodyPr/>
        <a:lstStyle/>
        <a:p>
          <a:pPr rtl="0"/>
          <a:r>
            <a:rPr lang="en-US" smtClean="0"/>
            <a:t>FISIK</a:t>
          </a:r>
          <a:endParaRPr lang="id-ID"/>
        </a:p>
      </dgm:t>
    </dgm:pt>
    <dgm:pt modelId="{DBA368E5-79D5-4831-92B3-33E9649DAD15}" type="parTrans" cxnId="{C456EB92-7031-4A26-B047-F88DA8E33F0C}">
      <dgm:prSet/>
      <dgm:spPr/>
      <dgm:t>
        <a:bodyPr/>
        <a:lstStyle/>
        <a:p>
          <a:endParaRPr lang="id-ID"/>
        </a:p>
      </dgm:t>
    </dgm:pt>
    <dgm:pt modelId="{9BC406E1-2120-4B0C-8271-4498BA2BE526}" type="sibTrans" cxnId="{C456EB92-7031-4A26-B047-F88DA8E33F0C}">
      <dgm:prSet/>
      <dgm:spPr/>
      <dgm:t>
        <a:bodyPr/>
        <a:lstStyle/>
        <a:p>
          <a:endParaRPr lang="id-ID"/>
        </a:p>
      </dgm:t>
    </dgm:pt>
    <dgm:pt modelId="{9935459A-07E1-4809-8F30-28E625E237D7}">
      <dgm:prSet/>
      <dgm:spPr/>
      <dgm:t>
        <a:bodyPr/>
        <a:lstStyle/>
        <a:p>
          <a:pPr rtl="0"/>
          <a:r>
            <a:rPr lang="en-US" smtClean="0"/>
            <a:t>Fisik Langsung</a:t>
          </a:r>
          <a:endParaRPr lang="id-ID"/>
        </a:p>
      </dgm:t>
    </dgm:pt>
    <dgm:pt modelId="{E7C3F6BB-4ED6-4402-8047-47E4C840BC28}" type="parTrans" cxnId="{023B5F8C-48BA-4E26-9FE9-D4D0C29FC74B}">
      <dgm:prSet/>
      <dgm:spPr/>
      <dgm:t>
        <a:bodyPr/>
        <a:lstStyle/>
        <a:p>
          <a:endParaRPr lang="id-ID"/>
        </a:p>
      </dgm:t>
    </dgm:pt>
    <dgm:pt modelId="{AC51656F-935D-4926-AA72-00F5783D600C}" type="sibTrans" cxnId="{023B5F8C-48BA-4E26-9FE9-D4D0C29FC74B}">
      <dgm:prSet/>
      <dgm:spPr/>
      <dgm:t>
        <a:bodyPr/>
        <a:lstStyle/>
        <a:p>
          <a:endParaRPr lang="id-ID"/>
        </a:p>
      </dgm:t>
    </dgm:pt>
    <dgm:pt modelId="{41029964-43F0-4B37-B9E9-839121CE1704}">
      <dgm:prSet/>
      <dgm:spPr/>
      <dgm:t>
        <a:bodyPr/>
        <a:lstStyle/>
        <a:p>
          <a:pPr rtl="0"/>
          <a:r>
            <a:rPr lang="en-US" smtClean="0"/>
            <a:t>Fisik Perantara</a:t>
          </a:r>
          <a:endParaRPr lang="id-ID"/>
        </a:p>
      </dgm:t>
    </dgm:pt>
    <dgm:pt modelId="{89C5FC33-F1B8-40E7-9CA6-976FF3A401A2}" type="parTrans" cxnId="{20BE638C-72FD-46FF-9226-D411E6977B0C}">
      <dgm:prSet/>
      <dgm:spPr/>
      <dgm:t>
        <a:bodyPr/>
        <a:lstStyle/>
        <a:p>
          <a:endParaRPr lang="id-ID"/>
        </a:p>
      </dgm:t>
    </dgm:pt>
    <dgm:pt modelId="{BB1C5331-6C9C-4EB0-BCC0-A3359B8D7851}" type="sibTrans" cxnId="{20BE638C-72FD-46FF-9226-D411E6977B0C}">
      <dgm:prSet/>
      <dgm:spPr/>
      <dgm:t>
        <a:bodyPr/>
        <a:lstStyle/>
        <a:p>
          <a:endParaRPr lang="id-ID"/>
        </a:p>
      </dgm:t>
    </dgm:pt>
    <dgm:pt modelId="{FD9E4EEB-0D61-4606-A5D8-EDBC430E64B8}">
      <dgm:prSet/>
      <dgm:spPr/>
      <dgm:t>
        <a:bodyPr/>
        <a:lstStyle/>
        <a:p>
          <a:pPr rtl="0"/>
          <a:r>
            <a:rPr lang="en-US" smtClean="0"/>
            <a:t>Penerangan / Cahaya</a:t>
          </a:r>
          <a:endParaRPr lang="id-ID"/>
        </a:p>
      </dgm:t>
    </dgm:pt>
    <dgm:pt modelId="{FE345D0C-D370-438A-8EFA-927B68A0ADDE}" type="parTrans" cxnId="{DBC8E662-C593-4AA0-9F49-CD920DE2918A}">
      <dgm:prSet/>
      <dgm:spPr/>
      <dgm:t>
        <a:bodyPr/>
        <a:lstStyle/>
        <a:p>
          <a:endParaRPr lang="id-ID"/>
        </a:p>
      </dgm:t>
    </dgm:pt>
    <dgm:pt modelId="{89EC0B0E-DC84-4D17-A86C-3C22A635F356}" type="sibTrans" cxnId="{DBC8E662-C593-4AA0-9F49-CD920DE2918A}">
      <dgm:prSet/>
      <dgm:spPr/>
      <dgm:t>
        <a:bodyPr/>
        <a:lstStyle/>
        <a:p>
          <a:endParaRPr lang="id-ID"/>
        </a:p>
      </dgm:t>
    </dgm:pt>
    <dgm:pt modelId="{AC9EC520-51DB-49D6-ACB4-A801623023F8}">
      <dgm:prSet/>
      <dgm:spPr/>
      <dgm:t>
        <a:bodyPr/>
        <a:lstStyle/>
        <a:p>
          <a:pPr rtl="0"/>
          <a:r>
            <a:rPr lang="en-US" smtClean="0"/>
            <a:t>Temperatur</a:t>
          </a:r>
          <a:endParaRPr lang="id-ID"/>
        </a:p>
      </dgm:t>
    </dgm:pt>
    <dgm:pt modelId="{22F03FE0-7DCE-4C97-934B-ED756FF67958}" type="parTrans" cxnId="{63033280-C76A-4733-99A6-620621A0AC16}">
      <dgm:prSet/>
      <dgm:spPr/>
      <dgm:t>
        <a:bodyPr/>
        <a:lstStyle/>
        <a:p>
          <a:endParaRPr lang="id-ID"/>
        </a:p>
      </dgm:t>
    </dgm:pt>
    <dgm:pt modelId="{CB3C9E2F-4013-4C95-80E8-30377A046DA0}" type="sibTrans" cxnId="{63033280-C76A-4733-99A6-620621A0AC16}">
      <dgm:prSet/>
      <dgm:spPr/>
      <dgm:t>
        <a:bodyPr/>
        <a:lstStyle/>
        <a:p>
          <a:endParaRPr lang="id-ID"/>
        </a:p>
      </dgm:t>
    </dgm:pt>
    <dgm:pt modelId="{08AB3F94-121F-4AB3-A7F6-782075C87177}">
      <dgm:prSet/>
      <dgm:spPr/>
      <dgm:t>
        <a:bodyPr/>
        <a:lstStyle/>
        <a:p>
          <a:pPr rtl="0"/>
          <a:r>
            <a:rPr lang="en-US" smtClean="0"/>
            <a:t>Kelembaban</a:t>
          </a:r>
          <a:endParaRPr lang="id-ID"/>
        </a:p>
      </dgm:t>
    </dgm:pt>
    <dgm:pt modelId="{D9F36602-873E-4804-A0B0-93ECACA382F2}" type="parTrans" cxnId="{58A47BE4-E795-48E6-B036-E0ABC03AE15A}">
      <dgm:prSet/>
      <dgm:spPr/>
      <dgm:t>
        <a:bodyPr/>
        <a:lstStyle/>
        <a:p>
          <a:endParaRPr lang="id-ID"/>
        </a:p>
      </dgm:t>
    </dgm:pt>
    <dgm:pt modelId="{46CC962F-E4CD-409F-B3B8-F53CC10AFFD4}" type="sibTrans" cxnId="{58A47BE4-E795-48E6-B036-E0ABC03AE15A}">
      <dgm:prSet/>
      <dgm:spPr/>
      <dgm:t>
        <a:bodyPr/>
        <a:lstStyle/>
        <a:p>
          <a:endParaRPr lang="id-ID"/>
        </a:p>
      </dgm:t>
    </dgm:pt>
    <dgm:pt modelId="{F5695F69-6F2D-4BF5-9B92-C22ABC916664}">
      <dgm:prSet/>
      <dgm:spPr/>
      <dgm:t>
        <a:bodyPr/>
        <a:lstStyle/>
        <a:p>
          <a:pPr rtl="0"/>
          <a:r>
            <a:rPr lang="en-US" smtClean="0"/>
            <a:t>Sirkulasi Udara</a:t>
          </a:r>
          <a:endParaRPr lang="id-ID"/>
        </a:p>
      </dgm:t>
    </dgm:pt>
    <dgm:pt modelId="{6A37339E-6047-4E81-9174-0268013F60BD}" type="parTrans" cxnId="{B5987996-CED5-4D02-85E1-67B94495B33E}">
      <dgm:prSet/>
      <dgm:spPr/>
      <dgm:t>
        <a:bodyPr/>
        <a:lstStyle/>
        <a:p>
          <a:endParaRPr lang="id-ID"/>
        </a:p>
      </dgm:t>
    </dgm:pt>
    <dgm:pt modelId="{45EC3784-D6ED-4C04-8A71-9072C71F7137}" type="sibTrans" cxnId="{B5987996-CED5-4D02-85E1-67B94495B33E}">
      <dgm:prSet/>
      <dgm:spPr/>
      <dgm:t>
        <a:bodyPr/>
        <a:lstStyle/>
        <a:p>
          <a:endParaRPr lang="id-ID"/>
        </a:p>
      </dgm:t>
    </dgm:pt>
    <dgm:pt modelId="{9CD5D882-3DC2-42DA-824D-6FF70B7698D4}">
      <dgm:prSet/>
      <dgm:spPr/>
      <dgm:t>
        <a:bodyPr/>
        <a:lstStyle/>
        <a:p>
          <a:pPr rtl="0"/>
          <a:r>
            <a:rPr lang="en-US" smtClean="0"/>
            <a:t>Kebisingan</a:t>
          </a:r>
          <a:endParaRPr lang="id-ID"/>
        </a:p>
      </dgm:t>
    </dgm:pt>
    <dgm:pt modelId="{465F4F49-A236-4C42-9634-0A9B97A01404}" type="parTrans" cxnId="{A5A6320F-B359-40E8-9D36-025599723D5A}">
      <dgm:prSet/>
      <dgm:spPr/>
      <dgm:t>
        <a:bodyPr/>
        <a:lstStyle/>
        <a:p>
          <a:endParaRPr lang="id-ID"/>
        </a:p>
      </dgm:t>
    </dgm:pt>
    <dgm:pt modelId="{630588B3-246F-43A1-B3CE-DD9335AC9BD5}" type="sibTrans" cxnId="{A5A6320F-B359-40E8-9D36-025599723D5A}">
      <dgm:prSet/>
      <dgm:spPr/>
      <dgm:t>
        <a:bodyPr/>
        <a:lstStyle/>
        <a:p>
          <a:endParaRPr lang="id-ID"/>
        </a:p>
      </dgm:t>
    </dgm:pt>
    <dgm:pt modelId="{95BFEC5F-5B04-429E-B02B-6930376D5776}">
      <dgm:prSet/>
      <dgm:spPr/>
      <dgm:t>
        <a:bodyPr/>
        <a:lstStyle/>
        <a:p>
          <a:pPr rtl="0"/>
          <a:r>
            <a:rPr lang="en-US" smtClean="0"/>
            <a:t>Getaran mekanis</a:t>
          </a:r>
          <a:endParaRPr lang="id-ID"/>
        </a:p>
      </dgm:t>
    </dgm:pt>
    <dgm:pt modelId="{324BB96C-3324-4901-AB57-62A109E8B229}" type="parTrans" cxnId="{FDD0CDA6-2627-45A8-836C-6675B4EFDE61}">
      <dgm:prSet/>
      <dgm:spPr/>
      <dgm:t>
        <a:bodyPr/>
        <a:lstStyle/>
        <a:p>
          <a:endParaRPr lang="id-ID"/>
        </a:p>
      </dgm:t>
    </dgm:pt>
    <dgm:pt modelId="{9D392058-13A7-4C5B-964B-CB6BE8E7EB2D}" type="sibTrans" cxnId="{FDD0CDA6-2627-45A8-836C-6675B4EFDE61}">
      <dgm:prSet/>
      <dgm:spPr/>
      <dgm:t>
        <a:bodyPr/>
        <a:lstStyle/>
        <a:p>
          <a:endParaRPr lang="id-ID"/>
        </a:p>
      </dgm:t>
    </dgm:pt>
    <dgm:pt modelId="{25872B60-274F-4052-8FDA-443B765C8BED}">
      <dgm:prSet/>
      <dgm:spPr/>
      <dgm:t>
        <a:bodyPr/>
        <a:lstStyle/>
        <a:p>
          <a:pPr rtl="0"/>
          <a:r>
            <a:rPr lang="en-US" smtClean="0"/>
            <a:t>Bau-bauan</a:t>
          </a:r>
          <a:endParaRPr lang="id-ID"/>
        </a:p>
      </dgm:t>
    </dgm:pt>
    <dgm:pt modelId="{FC86CF25-B3F6-4BE8-B4AA-CA5A5CB51D92}" type="parTrans" cxnId="{A211B73A-9183-4D02-9CA8-3DF62EC8E02D}">
      <dgm:prSet/>
      <dgm:spPr/>
      <dgm:t>
        <a:bodyPr/>
        <a:lstStyle/>
        <a:p>
          <a:endParaRPr lang="id-ID"/>
        </a:p>
      </dgm:t>
    </dgm:pt>
    <dgm:pt modelId="{DDDB63F7-49FB-4830-83EE-E4EBDE7B408C}" type="sibTrans" cxnId="{A211B73A-9183-4D02-9CA8-3DF62EC8E02D}">
      <dgm:prSet/>
      <dgm:spPr/>
      <dgm:t>
        <a:bodyPr/>
        <a:lstStyle/>
        <a:p>
          <a:endParaRPr lang="id-ID"/>
        </a:p>
      </dgm:t>
    </dgm:pt>
    <dgm:pt modelId="{134AD1C9-D8FC-44F4-8CB2-CF54BC7EEB38}">
      <dgm:prSet/>
      <dgm:spPr/>
      <dgm:t>
        <a:bodyPr/>
        <a:lstStyle/>
        <a:p>
          <a:pPr rtl="0"/>
          <a:r>
            <a:rPr lang="en-US" smtClean="0"/>
            <a:t>Tata warna</a:t>
          </a:r>
          <a:endParaRPr lang="id-ID"/>
        </a:p>
      </dgm:t>
    </dgm:pt>
    <dgm:pt modelId="{89E93723-1F34-4E66-B6B4-E25AE92EF977}" type="parTrans" cxnId="{EE597737-B7C5-4C8C-9057-0775AE33E325}">
      <dgm:prSet/>
      <dgm:spPr/>
      <dgm:t>
        <a:bodyPr/>
        <a:lstStyle/>
        <a:p>
          <a:endParaRPr lang="id-ID"/>
        </a:p>
      </dgm:t>
    </dgm:pt>
    <dgm:pt modelId="{495E69E6-4C3A-4E75-A2DF-17681608B3B7}" type="sibTrans" cxnId="{EE597737-B7C5-4C8C-9057-0775AE33E325}">
      <dgm:prSet/>
      <dgm:spPr/>
      <dgm:t>
        <a:bodyPr/>
        <a:lstStyle/>
        <a:p>
          <a:endParaRPr lang="id-ID"/>
        </a:p>
      </dgm:t>
    </dgm:pt>
    <dgm:pt modelId="{B462316D-7AFB-4E52-B078-16BF278260D9}">
      <dgm:prSet/>
      <dgm:spPr/>
      <dgm:t>
        <a:bodyPr/>
        <a:lstStyle/>
        <a:p>
          <a:pPr rtl="0"/>
          <a:r>
            <a:rPr lang="en-US" smtClean="0"/>
            <a:t>Dekorasi</a:t>
          </a:r>
          <a:endParaRPr lang="id-ID"/>
        </a:p>
      </dgm:t>
    </dgm:pt>
    <dgm:pt modelId="{17BF213D-EA1A-4C3E-90C0-EFFD038EBE91}" type="parTrans" cxnId="{CACF0818-3DC8-4567-9976-D0D75484A17D}">
      <dgm:prSet/>
      <dgm:spPr/>
      <dgm:t>
        <a:bodyPr/>
        <a:lstStyle/>
        <a:p>
          <a:endParaRPr lang="id-ID"/>
        </a:p>
      </dgm:t>
    </dgm:pt>
    <dgm:pt modelId="{D3F367B0-5F43-417D-8629-D3E123C635D4}" type="sibTrans" cxnId="{CACF0818-3DC8-4567-9976-D0D75484A17D}">
      <dgm:prSet/>
      <dgm:spPr/>
      <dgm:t>
        <a:bodyPr/>
        <a:lstStyle/>
        <a:p>
          <a:endParaRPr lang="id-ID"/>
        </a:p>
      </dgm:t>
    </dgm:pt>
    <dgm:pt modelId="{F1BDC28C-29D0-4D6B-949E-BD50C8BC12D3}">
      <dgm:prSet/>
      <dgm:spPr/>
      <dgm:t>
        <a:bodyPr/>
        <a:lstStyle/>
        <a:p>
          <a:pPr rtl="0"/>
          <a:r>
            <a:rPr lang="en-US" smtClean="0"/>
            <a:t>Musik</a:t>
          </a:r>
          <a:endParaRPr lang="id-ID"/>
        </a:p>
      </dgm:t>
    </dgm:pt>
    <dgm:pt modelId="{B3AD4FEB-1B01-410C-971E-36F3CF877065}" type="parTrans" cxnId="{0C9B71AE-DB63-4113-ACD4-1496A3962110}">
      <dgm:prSet/>
      <dgm:spPr/>
      <dgm:t>
        <a:bodyPr/>
        <a:lstStyle/>
        <a:p>
          <a:endParaRPr lang="id-ID"/>
        </a:p>
      </dgm:t>
    </dgm:pt>
    <dgm:pt modelId="{0F457DEA-8F8E-4FCD-9ADA-1298CA6C4F2D}" type="sibTrans" cxnId="{0C9B71AE-DB63-4113-ACD4-1496A3962110}">
      <dgm:prSet/>
      <dgm:spPr/>
      <dgm:t>
        <a:bodyPr/>
        <a:lstStyle/>
        <a:p>
          <a:endParaRPr lang="id-ID"/>
        </a:p>
      </dgm:t>
    </dgm:pt>
    <dgm:pt modelId="{09547964-49E0-4142-986C-355830383618}">
      <dgm:prSet/>
      <dgm:spPr/>
      <dgm:t>
        <a:bodyPr/>
        <a:lstStyle/>
        <a:p>
          <a:pPr rtl="0"/>
          <a:r>
            <a:rPr lang="en-US" smtClean="0"/>
            <a:t>keamanan</a:t>
          </a:r>
          <a:endParaRPr lang="id-ID"/>
        </a:p>
      </dgm:t>
    </dgm:pt>
    <dgm:pt modelId="{9E543637-1008-44EE-8649-FDDBC92D48A3}" type="parTrans" cxnId="{92C9F1E1-801A-471B-BC86-627703F38F74}">
      <dgm:prSet/>
      <dgm:spPr/>
      <dgm:t>
        <a:bodyPr/>
        <a:lstStyle/>
        <a:p>
          <a:endParaRPr lang="id-ID"/>
        </a:p>
      </dgm:t>
    </dgm:pt>
    <dgm:pt modelId="{438203ED-942C-48EC-934B-C036878A81D1}" type="sibTrans" cxnId="{92C9F1E1-801A-471B-BC86-627703F38F74}">
      <dgm:prSet/>
      <dgm:spPr/>
      <dgm:t>
        <a:bodyPr/>
        <a:lstStyle/>
        <a:p>
          <a:endParaRPr lang="id-ID"/>
        </a:p>
      </dgm:t>
    </dgm:pt>
    <dgm:pt modelId="{63EF03A6-D214-47D8-85BD-81E0EB28748C}">
      <dgm:prSet/>
      <dgm:spPr/>
      <dgm:t>
        <a:bodyPr/>
        <a:lstStyle/>
        <a:p>
          <a:pPr rtl="0"/>
          <a:r>
            <a:rPr lang="en-US" smtClean="0"/>
            <a:t>NON FISIK</a:t>
          </a:r>
          <a:endParaRPr lang="id-ID"/>
        </a:p>
      </dgm:t>
    </dgm:pt>
    <dgm:pt modelId="{68F669B2-6997-45BD-B84E-A271E07BA0A6}" type="parTrans" cxnId="{B9851122-5BC7-4FEC-BA4F-B0BC7453B31D}">
      <dgm:prSet/>
      <dgm:spPr/>
      <dgm:t>
        <a:bodyPr/>
        <a:lstStyle/>
        <a:p>
          <a:endParaRPr lang="id-ID"/>
        </a:p>
      </dgm:t>
    </dgm:pt>
    <dgm:pt modelId="{2BEE9ADB-56E0-474D-B579-EAC58D1A0985}" type="sibTrans" cxnId="{B9851122-5BC7-4FEC-BA4F-B0BC7453B31D}">
      <dgm:prSet/>
      <dgm:spPr/>
      <dgm:t>
        <a:bodyPr/>
        <a:lstStyle/>
        <a:p>
          <a:endParaRPr lang="id-ID"/>
        </a:p>
      </dgm:t>
    </dgm:pt>
    <dgm:pt modelId="{E10A0D3F-7118-4940-B3D6-DAC1BDD30948}">
      <dgm:prSet/>
      <dgm:spPr/>
      <dgm:t>
        <a:bodyPr/>
        <a:lstStyle/>
        <a:p>
          <a:pPr rtl="0"/>
          <a:r>
            <a:rPr lang="en-US" smtClean="0"/>
            <a:t>Hub karyawan di tempat kerja</a:t>
          </a:r>
          <a:endParaRPr lang="id-ID"/>
        </a:p>
      </dgm:t>
    </dgm:pt>
    <dgm:pt modelId="{9CFA4203-E9EA-4A2D-89C6-A89D21F71F2B}" type="parTrans" cxnId="{28911309-BD93-49A6-8451-CB670978E017}">
      <dgm:prSet/>
      <dgm:spPr/>
      <dgm:t>
        <a:bodyPr/>
        <a:lstStyle/>
        <a:p>
          <a:endParaRPr lang="id-ID"/>
        </a:p>
      </dgm:t>
    </dgm:pt>
    <dgm:pt modelId="{72EBD1D9-BD3D-4356-A3ED-A3B698AED72D}" type="sibTrans" cxnId="{28911309-BD93-49A6-8451-CB670978E017}">
      <dgm:prSet/>
      <dgm:spPr/>
      <dgm:t>
        <a:bodyPr/>
        <a:lstStyle/>
        <a:p>
          <a:endParaRPr lang="id-ID"/>
        </a:p>
      </dgm:t>
    </dgm:pt>
    <dgm:pt modelId="{997D62E0-F630-4ED8-B62B-9D4C6E8D5D3E}">
      <dgm:prSet/>
      <dgm:spPr/>
      <dgm:t>
        <a:bodyPr/>
        <a:lstStyle/>
        <a:p>
          <a:pPr rtl="0"/>
          <a:r>
            <a:rPr lang="en-US" smtClean="0"/>
            <a:t>Struktur tugas</a:t>
          </a:r>
          <a:endParaRPr lang="id-ID"/>
        </a:p>
      </dgm:t>
    </dgm:pt>
    <dgm:pt modelId="{19F63774-ABD9-4BA6-B3F1-613CF312F56A}" type="parTrans" cxnId="{07191E80-6F00-4D32-B72D-19AF3F9CC26B}">
      <dgm:prSet/>
      <dgm:spPr/>
      <dgm:t>
        <a:bodyPr/>
        <a:lstStyle/>
        <a:p>
          <a:endParaRPr lang="id-ID"/>
        </a:p>
      </dgm:t>
    </dgm:pt>
    <dgm:pt modelId="{160CB0E9-0CF4-4711-8598-0E361AFC9C56}" type="sibTrans" cxnId="{07191E80-6F00-4D32-B72D-19AF3F9CC26B}">
      <dgm:prSet/>
      <dgm:spPr/>
      <dgm:t>
        <a:bodyPr/>
        <a:lstStyle/>
        <a:p>
          <a:endParaRPr lang="id-ID"/>
        </a:p>
      </dgm:t>
    </dgm:pt>
    <dgm:pt modelId="{B797C07D-25BA-4F56-983D-6287A300231E}">
      <dgm:prSet/>
      <dgm:spPr/>
      <dgm:t>
        <a:bodyPr/>
        <a:lstStyle/>
        <a:p>
          <a:pPr rtl="0"/>
          <a:r>
            <a:rPr lang="en-US" smtClean="0"/>
            <a:t>Desain pekerjaan</a:t>
          </a:r>
          <a:endParaRPr lang="id-ID"/>
        </a:p>
      </dgm:t>
    </dgm:pt>
    <dgm:pt modelId="{83DAE07E-6BB9-4705-9615-BB8822EE638D}" type="parTrans" cxnId="{988C9D62-85D5-4C42-AA89-99A4F9AD1628}">
      <dgm:prSet/>
      <dgm:spPr/>
      <dgm:t>
        <a:bodyPr/>
        <a:lstStyle/>
        <a:p>
          <a:endParaRPr lang="id-ID"/>
        </a:p>
      </dgm:t>
    </dgm:pt>
    <dgm:pt modelId="{2F984C28-5E6A-48D3-BAA9-1F14A5BFBB24}" type="sibTrans" cxnId="{988C9D62-85D5-4C42-AA89-99A4F9AD1628}">
      <dgm:prSet/>
      <dgm:spPr/>
      <dgm:t>
        <a:bodyPr/>
        <a:lstStyle/>
        <a:p>
          <a:endParaRPr lang="id-ID"/>
        </a:p>
      </dgm:t>
    </dgm:pt>
    <dgm:pt modelId="{6F0EA8E0-6903-40EB-AA16-832465E1A7BA}">
      <dgm:prSet/>
      <dgm:spPr/>
      <dgm:t>
        <a:bodyPr/>
        <a:lstStyle/>
        <a:p>
          <a:pPr rtl="0"/>
          <a:r>
            <a:rPr lang="en-US" smtClean="0"/>
            <a:t>Pola kepemimpinan</a:t>
          </a:r>
          <a:endParaRPr lang="id-ID"/>
        </a:p>
      </dgm:t>
    </dgm:pt>
    <dgm:pt modelId="{9449EA0E-2FDA-49D9-88FD-8B9990C3E36C}" type="parTrans" cxnId="{ED5D1DDF-B1F9-49A7-847B-436B222EFFD3}">
      <dgm:prSet/>
      <dgm:spPr/>
      <dgm:t>
        <a:bodyPr/>
        <a:lstStyle/>
        <a:p>
          <a:endParaRPr lang="id-ID"/>
        </a:p>
      </dgm:t>
    </dgm:pt>
    <dgm:pt modelId="{D301AA93-27DB-4151-AC79-7E6E3E8039B5}" type="sibTrans" cxnId="{ED5D1DDF-B1F9-49A7-847B-436B222EFFD3}">
      <dgm:prSet/>
      <dgm:spPr/>
      <dgm:t>
        <a:bodyPr/>
        <a:lstStyle/>
        <a:p>
          <a:endParaRPr lang="id-ID"/>
        </a:p>
      </dgm:t>
    </dgm:pt>
    <dgm:pt modelId="{F52C7F20-F4F9-4198-AAE3-1024288E7CA4}">
      <dgm:prSet/>
      <dgm:spPr/>
      <dgm:t>
        <a:bodyPr/>
        <a:lstStyle/>
        <a:p>
          <a:pPr rtl="0"/>
          <a:r>
            <a:rPr lang="en-US" smtClean="0"/>
            <a:t>Pola kerjasama</a:t>
          </a:r>
          <a:endParaRPr lang="id-ID"/>
        </a:p>
      </dgm:t>
    </dgm:pt>
    <dgm:pt modelId="{A1B37B94-1907-4121-BEC6-F7DACC81156C}" type="parTrans" cxnId="{49DAB133-2FF2-4A4C-8ACE-A7B3CFA16FBE}">
      <dgm:prSet/>
      <dgm:spPr/>
      <dgm:t>
        <a:bodyPr/>
        <a:lstStyle/>
        <a:p>
          <a:endParaRPr lang="id-ID"/>
        </a:p>
      </dgm:t>
    </dgm:pt>
    <dgm:pt modelId="{16E106DB-4170-4C2D-8614-FB1AD46F9D84}" type="sibTrans" cxnId="{49DAB133-2FF2-4A4C-8ACE-A7B3CFA16FBE}">
      <dgm:prSet/>
      <dgm:spPr/>
      <dgm:t>
        <a:bodyPr/>
        <a:lstStyle/>
        <a:p>
          <a:endParaRPr lang="id-ID"/>
        </a:p>
      </dgm:t>
    </dgm:pt>
    <dgm:pt modelId="{1C0B2F6E-A404-41C1-BC7F-ECF64F0DD822}">
      <dgm:prSet/>
      <dgm:spPr/>
      <dgm:t>
        <a:bodyPr/>
        <a:lstStyle/>
        <a:p>
          <a:pPr rtl="0"/>
          <a:r>
            <a:rPr lang="en-US" smtClean="0"/>
            <a:t>Ketersediaan</a:t>
          </a:r>
          <a:endParaRPr lang="id-ID"/>
        </a:p>
      </dgm:t>
    </dgm:pt>
    <dgm:pt modelId="{1553A7DF-1F76-405F-BCD4-D02DE1C01B36}" type="parTrans" cxnId="{7EDBFC59-F3DF-4421-9289-24B2396250E9}">
      <dgm:prSet/>
      <dgm:spPr/>
      <dgm:t>
        <a:bodyPr/>
        <a:lstStyle/>
        <a:p>
          <a:endParaRPr lang="id-ID"/>
        </a:p>
      </dgm:t>
    </dgm:pt>
    <dgm:pt modelId="{D5A61077-1135-4663-8542-C7700BAFFA3E}" type="sibTrans" cxnId="{7EDBFC59-F3DF-4421-9289-24B2396250E9}">
      <dgm:prSet/>
      <dgm:spPr/>
      <dgm:t>
        <a:bodyPr/>
        <a:lstStyle/>
        <a:p>
          <a:endParaRPr lang="id-ID"/>
        </a:p>
      </dgm:t>
    </dgm:pt>
    <dgm:pt modelId="{F6C5571D-9320-4918-ADBD-140A7B019969}">
      <dgm:prSet/>
      <dgm:spPr/>
      <dgm:t>
        <a:bodyPr/>
        <a:lstStyle/>
        <a:p>
          <a:pPr rtl="0"/>
          <a:r>
            <a:rPr lang="en-US" smtClean="0"/>
            <a:t>Sarana kerja</a:t>
          </a:r>
          <a:endParaRPr lang="id-ID"/>
        </a:p>
      </dgm:t>
    </dgm:pt>
    <dgm:pt modelId="{050004B9-2D24-448D-99D6-AF94DF9BF744}" type="parTrans" cxnId="{10038F87-7401-428F-B35B-8EF510454B25}">
      <dgm:prSet/>
      <dgm:spPr/>
      <dgm:t>
        <a:bodyPr/>
        <a:lstStyle/>
        <a:p>
          <a:endParaRPr lang="id-ID"/>
        </a:p>
      </dgm:t>
    </dgm:pt>
    <dgm:pt modelId="{512D747A-DBAC-4863-A6BA-E3E989E8CFE6}" type="sibTrans" cxnId="{10038F87-7401-428F-B35B-8EF510454B25}">
      <dgm:prSet/>
      <dgm:spPr/>
      <dgm:t>
        <a:bodyPr/>
        <a:lstStyle/>
        <a:p>
          <a:endParaRPr lang="id-ID"/>
        </a:p>
      </dgm:t>
    </dgm:pt>
    <dgm:pt modelId="{CBF3E41B-83E7-4F19-8F2B-C9F1E873530A}">
      <dgm:prSet/>
      <dgm:spPr/>
      <dgm:t>
        <a:bodyPr/>
        <a:lstStyle/>
        <a:p>
          <a:pPr rtl="0"/>
          <a:r>
            <a:rPr lang="en-US" smtClean="0"/>
            <a:t>imbalan</a:t>
          </a:r>
          <a:endParaRPr lang="id-ID"/>
        </a:p>
      </dgm:t>
    </dgm:pt>
    <dgm:pt modelId="{3337E849-251B-4E41-B25F-A9A2222723C7}" type="parTrans" cxnId="{914AB3AB-403E-4E50-BF52-1556EC1FF6AB}">
      <dgm:prSet/>
      <dgm:spPr/>
      <dgm:t>
        <a:bodyPr/>
        <a:lstStyle/>
        <a:p>
          <a:endParaRPr lang="id-ID"/>
        </a:p>
      </dgm:t>
    </dgm:pt>
    <dgm:pt modelId="{627674EF-48FC-4602-A2E2-D8D0B962C4E2}" type="sibTrans" cxnId="{914AB3AB-403E-4E50-BF52-1556EC1FF6AB}">
      <dgm:prSet/>
      <dgm:spPr/>
      <dgm:t>
        <a:bodyPr/>
        <a:lstStyle/>
        <a:p>
          <a:endParaRPr lang="id-ID"/>
        </a:p>
      </dgm:t>
    </dgm:pt>
    <dgm:pt modelId="{3518C4B5-55A5-4664-AB94-12B9FDA21D8C}">
      <dgm:prSet/>
      <dgm:spPr/>
      <dgm:t>
        <a:bodyPr/>
        <a:lstStyle/>
        <a:p>
          <a:pPr rtl="0"/>
          <a:r>
            <a:rPr lang="en-US" smtClean="0"/>
            <a:t>Hub karyawan di luar tempat kerja</a:t>
          </a:r>
          <a:endParaRPr lang="id-ID"/>
        </a:p>
      </dgm:t>
    </dgm:pt>
    <dgm:pt modelId="{90A1B68B-4EAD-4E1A-8356-3E465FD88AA7}" type="parTrans" cxnId="{513E340C-47D3-4A91-B0C8-89268326B59D}">
      <dgm:prSet/>
      <dgm:spPr/>
      <dgm:t>
        <a:bodyPr/>
        <a:lstStyle/>
        <a:p>
          <a:endParaRPr lang="id-ID"/>
        </a:p>
      </dgm:t>
    </dgm:pt>
    <dgm:pt modelId="{F3CBD658-83EF-4719-AC37-5AC1125F5733}" type="sibTrans" cxnId="{513E340C-47D3-4A91-B0C8-89268326B59D}">
      <dgm:prSet/>
      <dgm:spPr/>
      <dgm:t>
        <a:bodyPr/>
        <a:lstStyle/>
        <a:p>
          <a:endParaRPr lang="id-ID"/>
        </a:p>
      </dgm:t>
    </dgm:pt>
    <dgm:pt modelId="{EE15B878-8235-4E67-92F8-461DDE8F9E5F}" type="pres">
      <dgm:prSet presAssocID="{548E9E0B-646C-4860-8AD4-9E89F7B5A268}" presName="Name0" presStyleCnt="0">
        <dgm:presLayoutVars>
          <dgm:dir/>
          <dgm:animLvl val="lvl"/>
          <dgm:resizeHandles val="exact"/>
        </dgm:presLayoutVars>
      </dgm:prSet>
      <dgm:spPr/>
      <dgm:t>
        <a:bodyPr/>
        <a:lstStyle/>
        <a:p>
          <a:endParaRPr lang="id-ID"/>
        </a:p>
      </dgm:t>
    </dgm:pt>
    <dgm:pt modelId="{43DF5B37-28E3-44A9-992A-C9F0878592B1}" type="pres">
      <dgm:prSet presAssocID="{5E57AEB8-7EBE-4B1F-890D-9472D2C1FEBD}" presName="composite" presStyleCnt="0"/>
      <dgm:spPr/>
    </dgm:pt>
    <dgm:pt modelId="{3C4C4E3A-D942-4EF2-A71D-91E46600C446}" type="pres">
      <dgm:prSet presAssocID="{5E57AEB8-7EBE-4B1F-890D-9472D2C1FEBD}" presName="parTx" presStyleLbl="alignNode1" presStyleIdx="0" presStyleCnt="2">
        <dgm:presLayoutVars>
          <dgm:chMax val="0"/>
          <dgm:chPref val="0"/>
          <dgm:bulletEnabled val="1"/>
        </dgm:presLayoutVars>
      </dgm:prSet>
      <dgm:spPr/>
      <dgm:t>
        <a:bodyPr/>
        <a:lstStyle/>
        <a:p>
          <a:endParaRPr lang="id-ID"/>
        </a:p>
      </dgm:t>
    </dgm:pt>
    <dgm:pt modelId="{58D04FBC-6F35-4FB3-8FC7-E4113F551A42}" type="pres">
      <dgm:prSet presAssocID="{5E57AEB8-7EBE-4B1F-890D-9472D2C1FEBD}" presName="desTx" presStyleLbl="alignAccFollowNode1" presStyleIdx="0" presStyleCnt="2">
        <dgm:presLayoutVars>
          <dgm:bulletEnabled val="1"/>
        </dgm:presLayoutVars>
      </dgm:prSet>
      <dgm:spPr/>
      <dgm:t>
        <a:bodyPr/>
        <a:lstStyle/>
        <a:p>
          <a:endParaRPr lang="id-ID"/>
        </a:p>
      </dgm:t>
    </dgm:pt>
    <dgm:pt modelId="{4C1B23A5-813A-4840-A191-91E6043DE98B}" type="pres">
      <dgm:prSet presAssocID="{9BC406E1-2120-4B0C-8271-4498BA2BE526}" presName="space" presStyleCnt="0"/>
      <dgm:spPr/>
    </dgm:pt>
    <dgm:pt modelId="{05BFAA21-54D6-4F8B-BFC7-0487E2CF449E}" type="pres">
      <dgm:prSet presAssocID="{63EF03A6-D214-47D8-85BD-81E0EB28748C}" presName="composite" presStyleCnt="0"/>
      <dgm:spPr/>
    </dgm:pt>
    <dgm:pt modelId="{D0216F90-D3C0-4E05-86D9-A30FBECF566C}" type="pres">
      <dgm:prSet presAssocID="{63EF03A6-D214-47D8-85BD-81E0EB28748C}" presName="parTx" presStyleLbl="alignNode1" presStyleIdx="1" presStyleCnt="2">
        <dgm:presLayoutVars>
          <dgm:chMax val="0"/>
          <dgm:chPref val="0"/>
          <dgm:bulletEnabled val="1"/>
        </dgm:presLayoutVars>
      </dgm:prSet>
      <dgm:spPr/>
      <dgm:t>
        <a:bodyPr/>
        <a:lstStyle/>
        <a:p>
          <a:endParaRPr lang="id-ID"/>
        </a:p>
      </dgm:t>
    </dgm:pt>
    <dgm:pt modelId="{530A754D-E3DD-4408-9B66-4DF6D1D96BB9}" type="pres">
      <dgm:prSet presAssocID="{63EF03A6-D214-47D8-85BD-81E0EB28748C}" presName="desTx" presStyleLbl="alignAccFollowNode1" presStyleIdx="1" presStyleCnt="2">
        <dgm:presLayoutVars>
          <dgm:bulletEnabled val="1"/>
        </dgm:presLayoutVars>
      </dgm:prSet>
      <dgm:spPr/>
      <dgm:t>
        <a:bodyPr/>
        <a:lstStyle/>
        <a:p>
          <a:endParaRPr lang="id-ID"/>
        </a:p>
      </dgm:t>
    </dgm:pt>
  </dgm:ptLst>
  <dgm:cxnLst>
    <dgm:cxn modelId="{DBC8E662-C593-4AA0-9F49-CD920DE2918A}" srcId="{41029964-43F0-4B37-B9E9-839121CE1704}" destId="{FD9E4EEB-0D61-4606-A5D8-EDBC430E64B8}" srcOrd="0" destOrd="0" parTransId="{FE345D0C-D370-438A-8EFA-927B68A0ADDE}" sibTransId="{89EC0B0E-DC84-4D17-A86C-3C22A635F356}"/>
    <dgm:cxn modelId="{EE597737-B7C5-4C8C-9057-0775AE33E325}" srcId="{41029964-43F0-4B37-B9E9-839121CE1704}" destId="{134AD1C9-D8FC-44F4-8CB2-CF54BC7EEB38}" srcOrd="7" destOrd="0" parTransId="{89E93723-1F34-4E66-B6B4-E25AE92EF977}" sibTransId="{495E69E6-4C3A-4E75-A2DF-17681608B3B7}"/>
    <dgm:cxn modelId="{7EDBFC59-F3DF-4421-9289-24B2396250E9}" srcId="{E10A0D3F-7118-4940-B3D6-DAC1BDD30948}" destId="{1C0B2F6E-A404-41C1-BC7F-ECF64F0DD822}" srcOrd="4" destOrd="0" parTransId="{1553A7DF-1F76-405F-BCD4-D02DE1C01B36}" sibTransId="{D5A61077-1135-4663-8542-C7700BAFFA3E}"/>
    <dgm:cxn modelId="{7B6B1C96-7D66-49AA-9875-9D4130C09C1C}" type="presOf" srcId="{E10A0D3F-7118-4940-B3D6-DAC1BDD30948}" destId="{530A754D-E3DD-4408-9B66-4DF6D1D96BB9}" srcOrd="0" destOrd="0" presId="urn:microsoft.com/office/officeart/2005/8/layout/hList1"/>
    <dgm:cxn modelId="{63033280-C76A-4733-99A6-620621A0AC16}" srcId="{41029964-43F0-4B37-B9E9-839121CE1704}" destId="{AC9EC520-51DB-49D6-ACB4-A801623023F8}" srcOrd="1" destOrd="0" parTransId="{22F03FE0-7DCE-4C97-934B-ED756FF67958}" sibTransId="{CB3C9E2F-4013-4C95-80E8-30377A046DA0}"/>
    <dgm:cxn modelId="{6E828D60-9FAA-4874-A0C6-34B762778D6D}" type="presOf" srcId="{9935459A-07E1-4809-8F30-28E625E237D7}" destId="{58D04FBC-6F35-4FB3-8FC7-E4113F551A42}" srcOrd="0" destOrd="0" presId="urn:microsoft.com/office/officeart/2005/8/layout/hList1"/>
    <dgm:cxn modelId="{20BE638C-72FD-46FF-9226-D411E6977B0C}" srcId="{5E57AEB8-7EBE-4B1F-890D-9472D2C1FEBD}" destId="{41029964-43F0-4B37-B9E9-839121CE1704}" srcOrd="1" destOrd="0" parTransId="{89C5FC33-F1B8-40E7-9CA6-976FF3A401A2}" sibTransId="{BB1C5331-6C9C-4EB0-BCC0-A3359B8D7851}"/>
    <dgm:cxn modelId="{C456EB92-7031-4A26-B047-F88DA8E33F0C}" srcId="{548E9E0B-646C-4860-8AD4-9E89F7B5A268}" destId="{5E57AEB8-7EBE-4B1F-890D-9472D2C1FEBD}" srcOrd="0" destOrd="0" parTransId="{DBA368E5-79D5-4831-92B3-33E9649DAD15}" sibTransId="{9BC406E1-2120-4B0C-8271-4498BA2BE526}"/>
    <dgm:cxn modelId="{33A7FF47-2383-4D15-8276-DAC8C8D737E0}" type="presOf" srcId="{1C0B2F6E-A404-41C1-BC7F-ECF64F0DD822}" destId="{530A754D-E3DD-4408-9B66-4DF6D1D96BB9}" srcOrd="0" destOrd="5" presId="urn:microsoft.com/office/officeart/2005/8/layout/hList1"/>
    <dgm:cxn modelId="{78AC78E4-8806-4DD0-9747-E044E6A04609}" type="presOf" srcId="{9CD5D882-3DC2-42DA-824D-6FF70B7698D4}" destId="{58D04FBC-6F35-4FB3-8FC7-E4113F551A42}" srcOrd="0" destOrd="6" presId="urn:microsoft.com/office/officeart/2005/8/layout/hList1"/>
    <dgm:cxn modelId="{3F94BA3C-3327-4BBE-9AB5-4E9345934022}" type="presOf" srcId="{08AB3F94-121F-4AB3-A7F6-782075C87177}" destId="{58D04FBC-6F35-4FB3-8FC7-E4113F551A42}" srcOrd="0" destOrd="4" presId="urn:microsoft.com/office/officeart/2005/8/layout/hList1"/>
    <dgm:cxn modelId="{1614AC58-68CE-48C1-AD75-652B1779E43D}" type="presOf" srcId="{548E9E0B-646C-4860-8AD4-9E89F7B5A268}" destId="{EE15B878-8235-4E67-92F8-461DDE8F9E5F}" srcOrd="0" destOrd="0" presId="urn:microsoft.com/office/officeart/2005/8/layout/hList1"/>
    <dgm:cxn modelId="{ED5D1DDF-B1F9-49A7-847B-436B222EFFD3}" srcId="{E10A0D3F-7118-4940-B3D6-DAC1BDD30948}" destId="{6F0EA8E0-6903-40EB-AA16-832465E1A7BA}" srcOrd="2" destOrd="0" parTransId="{9449EA0E-2FDA-49D9-88FD-8B9990C3E36C}" sibTransId="{D301AA93-27DB-4151-AC79-7E6E3E8039B5}"/>
    <dgm:cxn modelId="{0C9B71AE-DB63-4113-ACD4-1496A3962110}" srcId="{41029964-43F0-4B37-B9E9-839121CE1704}" destId="{F1BDC28C-29D0-4D6B-949E-BD50C8BC12D3}" srcOrd="9" destOrd="0" parTransId="{B3AD4FEB-1B01-410C-971E-36F3CF877065}" sibTransId="{0F457DEA-8F8E-4FCD-9ADA-1298CA6C4F2D}"/>
    <dgm:cxn modelId="{94B8D453-36AE-4998-8D8C-29A82D7033D1}" type="presOf" srcId="{CBF3E41B-83E7-4F19-8F2B-C9F1E873530A}" destId="{530A754D-E3DD-4408-9B66-4DF6D1D96BB9}" srcOrd="0" destOrd="7" presId="urn:microsoft.com/office/officeart/2005/8/layout/hList1"/>
    <dgm:cxn modelId="{A5A6320F-B359-40E8-9D36-025599723D5A}" srcId="{41029964-43F0-4B37-B9E9-839121CE1704}" destId="{9CD5D882-3DC2-42DA-824D-6FF70B7698D4}" srcOrd="4" destOrd="0" parTransId="{465F4F49-A236-4C42-9634-0A9B97A01404}" sibTransId="{630588B3-246F-43A1-B3CE-DD9335AC9BD5}"/>
    <dgm:cxn modelId="{91683DB3-6DF5-4476-9DBC-3383BC8F0614}" type="presOf" srcId="{09547964-49E0-4142-986C-355830383618}" destId="{58D04FBC-6F35-4FB3-8FC7-E4113F551A42}" srcOrd="0" destOrd="12" presId="urn:microsoft.com/office/officeart/2005/8/layout/hList1"/>
    <dgm:cxn modelId="{E994668D-EFFF-4232-AD01-8879CA2F3BF3}" type="presOf" srcId="{B797C07D-25BA-4F56-983D-6287A300231E}" destId="{530A754D-E3DD-4408-9B66-4DF6D1D96BB9}" srcOrd="0" destOrd="2" presId="urn:microsoft.com/office/officeart/2005/8/layout/hList1"/>
    <dgm:cxn modelId="{5A2CEBBD-5B19-4958-86F2-D6DDBD6A9B50}" type="presOf" srcId="{F5695F69-6F2D-4BF5-9B92-C22ABC916664}" destId="{58D04FBC-6F35-4FB3-8FC7-E4113F551A42}" srcOrd="0" destOrd="5" presId="urn:microsoft.com/office/officeart/2005/8/layout/hList1"/>
    <dgm:cxn modelId="{76220DBE-8B3F-4315-A796-14B888B20A79}" type="presOf" srcId="{5E57AEB8-7EBE-4B1F-890D-9472D2C1FEBD}" destId="{3C4C4E3A-D942-4EF2-A71D-91E46600C446}" srcOrd="0" destOrd="0" presId="urn:microsoft.com/office/officeart/2005/8/layout/hList1"/>
    <dgm:cxn modelId="{914AB3AB-403E-4E50-BF52-1556EC1FF6AB}" srcId="{E10A0D3F-7118-4940-B3D6-DAC1BDD30948}" destId="{CBF3E41B-83E7-4F19-8F2B-C9F1E873530A}" srcOrd="6" destOrd="0" parTransId="{3337E849-251B-4E41-B25F-A9A2222723C7}" sibTransId="{627674EF-48FC-4602-A2E2-D8D0B962C4E2}"/>
    <dgm:cxn modelId="{94BD35AD-ED92-4D97-B8C7-3DDB11F49174}" type="presOf" srcId="{F52C7F20-F4F9-4198-AAE3-1024288E7CA4}" destId="{530A754D-E3DD-4408-9B66-4DF6D1D96BB9}" srcOrd="0" destOrd="4" presId="urn:microsoft.com/office/officeart/2005/8/layout/hList1"/>
    <dgm:cxn modelId="{D0C1133C-6692-4EE2-93C1-0C085B7E41D6}" type="presOf" srcId="{997D62E0-F630-4ED8-B62B-9D4C6E8D5D3E}" destId="{530A754D-E3DD-4408-9B66-4DF6D1D96BB9}" srcOrd="0" destOrd="1" presId="urn:microsoft.com/office/officeart/2005/8/layout/hList1"/>
    <dgm:cxn modelId="{967B0B03-27E4-49B5-BF6E-03325CA60E43}" type="presOf" srcId="{25872B60-274F-4052-8FDA-443B765C8BED}" destId="{58D04FBC-6F35-4FB3-8FC7-E4113F551A42}" srcOrd="0" destOrd="8" presId="urn:microsoft.com/office/officeart/2005/8/layout/hList1"/>
    <dgm:cxn modelId="{28911309-BD93-49A6-8451-CB670978E017}" srcId="{63EF03A6-D214-47D8-85BD-81E0EB28748C}" destId="{E10A0D3F-7118-4940-B3D6-DAC1BDD30948}" srcOrd="0" destOrd="0" parTransId="{9CFA4203-E9EA-4A2D-89C6-A89D21F71F2B}" sibTransId="{72EBD1D9-BD3D-4356-A3ED-A3B698AED72D}"/>
    <dgm:cxn modelId="{513E340C-47D3-4A91-B0C8-89268326B59D}" srcId="{63EF03A6-D214-47D8-85BD-81E0EB28748C}" destId="{3518C4B5-55A5-4664-AB94-12B9FDA21D8C}" srcOrd="1" destOrd="0" parTransId="{90A1B68B-4EAD-4E1A-8356-3E465FD88AA7}" sibTransId="{F3CBD658-83EF-4719-AC37-5AC1125F5733}"/>
    <dgm:cxn modelId="{BFC30935-7BF6-4849-9AA9-5B9778E762C6}" type="presOf" srcId="{FD9E4EEB-0D61-4606-A5D8-EDBC430E64B8}" destId="{58D04FBC-6F35-4FB3-8FC7-E4113F551A42}" srcOrd="0" destOrd="2" presId="urn:microsoft.com/office/officeart/2005/8/layout/hList1"/>
    <dgm:cxn modelId="{58A47BE4-E795-48E6-B036-E0ABC03AE15A}" srcId="{41029964-43F0-4B37-B9E9-839121CE1704}" destId="{08AB3F94-121F-4AB3-A7F6-782075C87177}" srcOrd="2" destOrd="0" parTransId="{D9F36602-873E-4804-A0B0-93ECACA382F2}" sibTransId="{46CC962F-E4CD-409F-B3B8-F53CC10AFFD4}"/>
    <dgm:cxn modelId="{B9851122-5BC7-4FEC-BA4F-B0BC7453B31D}" srcId="{548E9E0B-646C-4860-8AD4-9E89F7B5A268}" destId="{63EF03A6-D214-47D8-85BD-81E0EB28748C}" srcOrd="1" destOrd="0" parTransId="{68F669B2-6997-45BD-B84E-A271E07BA0A6}" sibTransId="{2BEE9ADB-56E0-474D-B579-EAC58D1A0985}"/>
    <dgm:cxn modelId="{988C9D62-85D5-4C42-AA89-99A4F9AD1628}" srcId="{E10A0D3F-7118-4940-B3D6-DAC1BDD30948}" destId="{B797C07D-25BA-4F56-983D-6287A300231E}" srcOrd="1" destOrd="0" parTransId="{83DAE07E-6BB9-4705-9615-BB8822EE638D}" sibTransId="{2F984C28-5E6A-48D3-BAA9-1F14A5BFBB24}"/>
    <dgm:cxn modelId="{042C8ACB-845B-41EE-A542-7E35B0391147}" type="presOf" srcId="{F6C5571D-9320-4918-ADBD-140A7B019969}" destId="{530A754D-E3DD-4408-9B66-4DF6D1D96BB9}" srcOrd="0" destOrd="6" presId="urn:microsoft.com/office/officeart/2005/8/layout/hList1"/>
    <dgm:cxn modelId="{C33B1477-6B5A-4B27-8742-5AB615F19E6F}" type="presOf" srcId="{B462316D-7AFB-4E52-B078-16BF278260D9}" destId="{58D04FBC-6F35-4FB3-8FC7-E4113F551A42}" srcOrd="0" destOrd="10" presId="urn:microsoft.com/office/officeart/2005/8/layout/hList1"/>
    <dgm:cxn modelId="{D90D0841-AC82-44BB-89DD-0E4FBA6C8BE9}" type="presOf" srcId="{6F0EA8E0-6903-40EB-AA16-832465E1A7BA}" destId="{530A754D-E3DD-4408-9B66-4DF6D1D96BB9}" srcOrd="0" destOrd="3" presId="urn:microsoft.com/office/officeart/2005/8/layout/hList1"/>
    <dgm:cxn modelId="{FA2C97DC-58C8-46AB-866C-DD9E706EDCBD}" type="presOf" srcId="{F1BDC28C-29D0-4D6B-949E-BD50C8BC12D3}" destId="{58D04FBC-6F35-4FB3-8FC7-E4113F551A42}" srcOrd="0" destOrd="11" presId="urn:microsoft.com/office/officeart/2005/8/layout/hList1"/>
    <dgm:cxn modelId="{023B5F8C-48BA-4E26-9FE9-D4D0C29FC74B}" srcId="{5E57AEB8-7EBE-4B1F-890D-9472D2C1FEBD}" destId="{9935459A-07E1-4809-8F30-28E625E237D7}" srcOrd="0" destOrd="0" parTransId="{E7C3F6BB-4ED6-4402-8047-47E4C840BC28}" sibTransId="{AC51656F-935D-4926-AA72-00F5783D600C}"/>
    <dgm:cxn modelId="{68C1861C-EB1E-4C06-A60B-FBFCDF7B928A}" type="presOf" srcId="{134AD1C9-D8FC-44F4-8CB2-CF54BC7EEB38}" destId="{58D04FBC-6F35-4FB3-8FC7-E4113F551A42}" srcOrd="0" destOrd="9" presId="urn:microsoft.com/office/officeart/2005/8/layout/hList1"/>
    <dgm:cxn modelId="{B5987996-CED5-4D02-85E1-67B94495B33E}" srcId="{41029964-43F0-4B37-B9E9-839121CE1704}" destId="{F5695F69-6F2D-4BF5-9B92-C22ABC916664}" srcOrd="3" destOrd="0" parTransId="{6A37339E-6047-4E81-9174-0268013F60BD}" sibTransId="{45EC3784-D6ED-4C04-8A71-9072C71F7137}"/>
    <dgm:cxn modelId="{A211B73A-9183-4D02-9CA8-3DF62EC8E02D}" srcId="{41029964-43F0-4B37-B9E9-839121CE1704}" destId="{25872B60-274F-4052-8FDA-443B765C8BED}" srcOrd="6" destOrd="0" parTransId="{FC86CF25-B3F6-4BE8-B4AA-CA5A5CB51D92}" sibTransId="{DDDB63F7-49FB-4830-83EE-E4EBDE7B408C}"/>
    <dgm:cxn modelId="{10038F87-7401-428F-B35B-8EF510454B25}" srcId="{E10A0D3F-7118-4940-B3D6-DAC1BDD30948}" destId="{F6C5571D-9320-4918-ADBD-140A7B019969}" srcOrd="5" destOrd="0" parTransId="{050004B9-2D24-448D-99D6-AF94DF9BF744}" sibTransId="{512D747A-DBAC-4863-A6BA-E3E989E8CFE6}"/>
    <dgm:cxn modelId="{EFE3BE80-E6D8-4E7E-A4B8-99EBD2C59176}" type="presOf" srcId="{95BFEC5F-5B04-429E-B02B-6930376D5776}" destId="{58D04FBC-6F35-4FB3-8FC7-E4113F551A42}" srcOrd="0" destOrd="7" presId="urn:microsoft.com/office/officeart/2005/8/layout/hList1"/>
    <dgm:cxn modelId="{75F6D6DE-3D63-4BC2-A8F4-F28840703553}" type="presOf" srcId="{63EF03A6-D214-47D8-85BD-81E0EB28748C}" destId="{D0216F90-D3C0-4E05-86D9-A30FBECF566C}" srcOrd="0" destOrd="0" presId="urn:microsoft.com/office/officeart/2005/8/layout/hList1"/>
    <dgm:cxn modelId="{07191E80-6F00-4D32-B72D-19AF3F9CC26B}" srcId="{E10A0D3F-7118-4940-B3D6-DAC1BDD30948}" destId="{997D62E0-F630-4ED8-B62B-9D4C6E8D5D3E}" srcOrd="0" destOrd="0" parTransId="{19F63774-ABD9-4BA6-B3F1-613CF312F56A}" sibTransId="{160CB0E9-0CF4-4711-8598-0E361AFC9C56}"/>
    <dgm:cxn modelId="{49DAB133-2FF2-4A4C-8ACE-A7B3CFA16FBE}" srcId="{E10A0D3F-7118-4940-B3D6-DAC1BDD30948}" destId="{F52C7F20-F4F9-4198-AAE3-1024288E7CA4}" srcOrd="3" destOrd="0" parTransId="{A1B37B94-1907-4121-BEC6-F7DACC81156C}" sibTransId="{16E106DB-4170-4C2D-8614-FB1AD46F9D84}"/>
    <dgm:cxn modelId="{3166216F-A059-4C51-8273-F7DEBF842A36}" type="presOf" srcId="{41029964-43F0-4B37-B9E9-839121CE1704}" destId="{58D04FBC-6F35-4FB3-8FC7-E4113F551A42}" srcOrd="0" destOrd="1" presId="urn:microsoft.com/office/officeart/2005/8/layout/hList1"/>
    <dgm:cxn modelId="{92C9F1E1-801A-471B-BC86-627703F38F74}" srcId="{41029964-43F0-4B37-B9E9-839121CE1704}" destId="{09547964-49E0-4142-986C-355830383618}" srcOrd="10" destOrd="0" parTransId="{9E543637-1008-44EE-8649-FDDBC92D48A3}" sibTransId="{438203ED-942C-48EC-934B-C036878A81D1}"/>
    <dgm:cxn modelId="{CACF0818-3DC8-4567-9976-D0D75484A17D}" srcId="{41029964-43F0-4B37-B9E9-839121CE1704}" destId="{B462316D-7AFB-4E52-B078-16BF278260D9}" srcOrd="8" destOrd="0" parTransId="{17BF213D-EA1A-4C3E-90C0-EFFD038EBE91}" sibTransId="{D3F367B0-5F43-417D-8629-D3E123C635D4}"/>
    <dgm:cxn modelId="{FDD0CDA6-2627-45A8-836C-6675B4EFDE61}" srcId="{41029964-43F0-4B37-B9E9-839121CE1704}" destId="{95BFEC5F-5B04-429E-B02B-6930376D5776}" srcOrd="5" destOrd="0" parTransId="{324BB96C-3324-4901-AB57-62A109E8B229}" sibTransId="{9D392058-13A7-4C5B-964B-CB6BE8E7EB2D}"/>
    <dgm:cxn modelId="{E074396F-4561-4B1D-8A97-A7CB94BA1F77}" type="presOf" srcId="{AC9EC520-51DB-49D6-ACB4-A801623023F8}" destId="{58D04FBC-6F35-4FB3-8FC7-E4113F551A42}" srcOrd="0" destOrd="3" presId="urn:microsoft.com/office/officeart/2005/8/layout/hList1"/>
    <dgm:cxn modelId="{76788429-E822-4BFB-8928-D25DF9B325EA}" type="presOf" srcId="{3518C4B5-55A5-4664-AB94-12B9FDA21D8C}" destId="{530A754D-E3DD-4408-9B66-4DF6D1D96BB9}" srcOrd="0" destOrd="8" presId="urn:microsoft.com/office/officeart/2005/8/layout/hList1"/>
    <dgm:cxn modelId="{3C606B87-52EB-4A15-B1A3-9112BB7C0B38}" type="presParOf" srcId="{EE15B878-8235-4E67-92F8-461DDE8F9E5F}" destId="{43DF5B37-28E3-44A9-992A-C9F0878592B1}" srcOrd="0" destOrd="0" presId="urn:microsoft.com/office/officeart/2005/8/layout/hList1"/>
    <dgm:cxn modelId="{BFF920F4-AF1F-4DF1-A7C7-B198D69052F5}" type="presParOf" srcId="{43DF5B37-28E3-44A9-992A-C9F0878592B1}" destId="{3C4C4E3A-D942-4EF2-A71D-91E46600C446}" srcOrd="0" destOrd="0" presId="urn:microsoft.com/office/officeart/2005/8/layout/hList1"/>
    <dgm:cxn modelId="{1806424E-A62C-46F3-9FA0-86C979BE9D6C}" type="presParOf" srcId="{43DF5B37-28E3-44A9-992A-C9F0878592B1}" destId="{58D04FBC-6F35-4FB3-8FC7-E4113F551A42}" srcOrd="1" destOrd="0" presId="urn:microsoft.com/office/officeart/2005/8/layout/hList1"/>
    <dgm:cxn modelId="{E0CFE576-63A5-46FC-AF9D-2C8332045099}" type="presParOf" srcId="{EE15B878-8235-4E67-92F8-461DDE8F9E5F}" destId="{4C1B23A5-813A-4840-A191-91E6043DE98B}" srcOrd="1" destOrd="0" presId="urn:microsoft.com/office/officeart/2005/8/layout/hList1"/>
    <dgm:cxn modelId="{1EC6E180-46C0-4F34-8E74-630FECC8BB01}" type="presParOf" srcId="{EE15B878-8235-4E67-92F8-461DDE8F9E5F}" destId="{05BFAA21-54D6-4F8B-BFC7-0487E2CF449E}" srcOrd="2" destOrd="0" presId="urn:microsoft.com/office/officeart/2005/8/layout/hList1"/>
    <dgm:cxn modelId="{D1BADF44-BCD4-417D-8F6A-9109B310FF14}" type="presParOf" srcId="{05BFAA21-54D6-4F8B-BFC7-0487E2CF449E}" destId="{D0216F90-D3C0-4E05-86D9-A30FBECF566C}" srcOrd="0" destOrd="0" presId="urn:microsoft.com/office/officeart/2005/8/layout/hList1"/>
    <dgm:cxn modelId="{13D2287A-CB0A-43F3-A2BA-784475B40EC1}" type="presParOf" srcId="{05BFAA21-54D6-4F8B-BFC7-0487E2CF449E}" destId="{530A754D-E3DD-4408-9B66-4DF6D1D96BB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947F172-81AA-48CD-A6C0-8B2E79A86033}" type="doc">
      <dgm:prSet loTypeId="urn:microsoft.com/office/officeart/2005/8/layout/hierarchy2" loCatId="hierarchy" qsTypeId="urn:microsoft.com/office/officeart/2005/8/quickstyle/simple1" qsCatId="simple" csTypeId="urn:microsoft.com/office/officeart/2005/8/colors/colorful3" csCatId="colorful"/>
      <dgm:spPr/>
      <dgm:t>
        <a:bodyPr/>
        <a:lstStyle/>
        <a:p>
          <a:endParaRPr lang="id-ID"/>
        </a:p>
      </dgm:t>
    </dgm:pt>
    <dgm:pt modelId="{0799ECF4-4476-4306-8459-5ED1BBE55DA2}">
      <dgm:prSet/>
      <dgm:spPr/>
      <dgm:t>
        <a:bodyPr/>
        <a:lstStyle/>
        <a:p>
          <a:pPr rtl="0"/>
          <a:r>
            <a:rPr lang="en-US" smtClean="0"/>
            <a:t>Program imbalan pasca kerja</a:t>
          </a:r>
          <a:endParaRPr lang="id-ID"/>
        </a:p>
      </dgm:t>
    </dgm:pt>
    <dgm:pt modelId="{692BC35D-9901-41EF-B247-41AFAA0D4ECB}" type="parTrans" cxnId="{ECEE1AB8-5D68-4E13-B964-D2D115A02269}">
      <dgm:prSet/>
      <dgm:spPr/>
      <dgm:t>
        <a:bodyPr/>
        <a:lstStyle/>
        <a:p>
          <a:endParaRPr lang="id-ID"/>
        </a:p>
      </dgm:t>
    </dgm:pt>
    <dgm:pt modelId="{118B4A08-649C-415D-92A4-B383D9A7A36B}" type="sibTrans" cxnId="{ECEE1AB8-5D68-4E13-B964-D2D115A02269}">
      <dgm:prSet/>
      <dgm:spPr/>
      <dgm:t>
        <a:bodyPr/>
        <a:lstStyle/>
        <a:p>
          <a:endParaRPr lang="id-ID"/>
        </a:p>
      </dgm:t>
    </dgm:pt>
    <dgm:pt modelId="{28716228-276A-479D-AE26-150C3869F84B}">
      <dgm:prSet/>
      <dgm:spPr/>
      <dgm:t>
        <a:bodyPr/>
        <a:lstStyle/>
        <a:p>
          <a:pPr rtl="0"/>
          <a:r>
            <a:rPr lang="en-US" smtClean="0"/>
            <a:t>Iuran pasti</a:t>
          </a:r>
          <a:endParaRPr lang="id-ID"/>
        </a:p>
      </dgm:t>
    </dgm:pt>
    <dgm:pt modelId="{A6CB9F4C-AC96-4623-8CD3-6ACA8F7B3F37}" type="parTrans" cxnId="{8E1E06FF-F6FE-4377-AD99-4401AFB10AC4}">
      <dgm:prSet/>
      <dgm:spPr/>
      <dgm:t>
        <a:bodyPr/>
        <a:lstStyle/>
        <a:p>
          <a:endParaRPr lang="id-ID"/>
        </a:p>
      </dgm:t>
    </dgm:pt>
    <dgm:pt modelId="{F8C5CBC0-12CA-4CAD-89F6-219AF7E9F227}" type="sibTrans" cxnId="{8E1E06FF-F6FE-4377-AD99-4401AFB10AC4}">
      <dgm:prSet/>
      <dgm:spPr/>
      <dgm:t>
        <a:bodyPr/>
        <a:lstStyle/>
        <a:p>
          <a:endParaRPr lang="id-ID"/>
        </a:p>
      </dgm:t>
    </dgm:pt>
    <dgm:pt modelId="{7B738EB1-AFE7-42E5-9060-6F514E67E0B4}">
      <dgm:prSet/>
      <dgm:spPr/>
      <dgm:t>
        <a:bodyPr/>
        <a:lstStyle/>
        <a:p>
          <a:pPr rtl="0"/>
          <a:r>
            <a:rPr lang="en-US" smtClean="0"/>
            <a:t>Imbalan pasti</a:t>
          </a:r>
          <a:endParaRPr lang="id-ID"/>
        </a:p>
      </dgm:t>
    </dgm:pt>
    <dgm:pt modelId="{AFF19379-727E-4DA9-99B0-3E3042FAB194}" type="parTrans" cxnId="{B071E48C-B1C4-4321-853E-A187FF1D7DE4}">
      <dgm:prSet/>
      <dgm:spPr/>
      <dgm:t>
        <a:bodyPr/>
        <a:lstStyle/>
        <a:p>
          <a:endParaRPr lang="id-ID"/>
        </a:p>
      </dgm:t>
    </dgm:pt>
    <dgm:pt modelId="{F93B5B35-8DF7-4718-9332-3CD7EED3945C}" type="sibTrans" cxnId="{B071E48C-B1C4-4321-853E-A187FF1D7DE4}">
      <dgm:prSet/>
      <dgm:spPr/>
      <dgm:t>
        <a:bodyPr/>
        <a:lstStyle/>
        <a:p>
          <a:endParaRPr lang="id-ID"/>
        </a:p>
      </dgm:t>
    </dgm:pt>
    <dgm:pt modelId="{71B94872-71C4-4194-9453-19A8971D6308}" type="pres">
      <dgm:prSet presAssocID="{9947F172-81AA-48CD-A6C0-8B2E79A86033}" presName="diagram" presStyleCnt="0">
        <dgm:presLayoutVars>
          <dgm:chPref val="1"/>
          <dgm:dir/>
          <dgm:animOne val="branch"/>
          <dgm:animLvl val="lvl"/>
          <dgm:resizeHandles val="exact"/>
        </dgm:presLayoutVars>
      </dgm:prSet>
      <dgm:spPr/>
      <dgm:t>
        <a:bodyPr/>
        <a:lstStyle/>
        <a:p>
          <a:endParaRPr lang="id-ID"/>
        </a:p>
      </dgm:t>
    </dgm:pt>
    <dgm:pt modelId="{904E1B4B-F63D-4854-90C0-941588F0E509}" type="pres">
      <dgm:prSet presAssocID="{0799ECF4-4476-4306-8459-5ED1BBE55DA2}" presName="root1" presStyleCnt="0"/>
      <dgm:spPr/>
    </dgm:pt>
    <dgm:pt modelId="{D91E3389-936A-42A3-9432-6892BC687182}" type="pres">
      <dgm:prSet presAssocID="{0799ECF4-4476-4306-8459-5ED1BBE55DA2}" presName="LevelOneTextNode" presStyleLbl="node0" presStyleIdx="0" presStyleCnt="1">
        <dgm:presLayoutVars>
          <dgm:chPref val="3"/>
        </dgm:presLayoutVars>
      </dgm:prSet>
      <dgm:spPr/>
      <dgm:t>
        <a:bodyPr/>
        <a:lstStyle/>
        <a:p>
          <a:endParaRPr lang="id-ID"/>
        </a:p>
      </dgm:t>
    </dgm:pt>
    <dgm:pt modelId="{CB207205-666F-4FED-B2A5-52D2B117BD40}" type="pres">
      <dgm:prSet presAssocID="{0799ECF4-4476-4306-8459-5ED1BBE55DA2}" presName="level2hierChild" presStyleCnt="0"/>
      <dgm:spPr/>
    </dgm:pt>
    <dgm:pt modelId="{7112B8B9-2071-4BCD-A7A5-71CC7CA19EB1}" type="pres">
      <dgm:prSet presAssocID="{A6CB9F4C-AC96-4623-8CD3-6ACA8F7B3F37}" presName="conn2-1" presStyleLbl="parChTrans1D2" presStyleIdx="0" presStyleCnt="2"/>
      <dgm:spPr/>
      <dgm:t>
        <a:bodyPr/>
        <a:lstStyle/>
        <a:p>
          <a:endParaRPr lang="id-ID"/>
        </a:p>
      </dgm:t>
    </dgm:pt>
    <dgm:pt modelId="{C36FC053-AD4C-4ADB-934B-5EFECCCD0A9B}" type="pres">
      <dgm:prSet presAssocID="{A6CB9F4C-AC96-4623-8CD3-6ACA8F7B3F37}" presName="connTx" presStyleLbl="parChTrans1D2" presStyleIdx="0" presStyleCnt="2"/>
      <dgm:spPr/>
      <dgm:t>
        <a:bodyPr/>
        <a:lstStyle/>
        <a:p>
          <a:endParaRPr lang="id-ID"/>
        </a:p>
      </dgm:t>
    </dgm:pt>
    <dgm:pt modelId="{8E5096BD-9E6D-4178-B91F-ED4E59EBDD71}" type="pres">
      <dgm:prSet presAssocID="{28716228-276A-479D-AE26-150C3869F84B}" presName="root2" presStyleCnt="0"/>
      <dgm:spPr/>
    </dgm:pt>
    <dgm:pt modelId="{E302EAD4-53AD-4443-832B-E77E6C4E1AB4}" type="pres">
      <dgm:prSet presAssocID="{28716228-276A-479D-AE26-150C3869F84B}" presName="LevelTwoTextNode" presStyleLbl="node2" presStyleIdx="0" presStyleCnt="2">
        <dgm:presLayoutVars>
          <dgm:chPref val="3"/>
        </dgm:presLayoutVars>
      </dgm:prSet>
      <dgm:spPr/>
      <dgm:t>
        <a:bodyPr/>
        <a:lstStyle/>
        <a:p>
          <a:endParaRPr lang="id-ID"/>
        </a:p>
      </dgm:t>
    </dgm:pt>
    <dgm:pt modelId="{231D333D-36F7-48A7-9948-D514E845C37D}" type="pres">
      <dgm:prSet presAssocID="{28716228-276A-479D-AE26-150C3869F84B}" presName="level3hierChild" presStyleCnt="0"/>
      <dgm:spPr/>
    </dgm:pt>
    <dgm:pt modelId="{8C2C16F7-E8A0-4C6A-B8CF-F1E7457DABCD}" type="pres">
      <dgm:prSet presAssocID="{AFF19379-727E-4DA9-99B0-3E3042FAB194}" presName="conn2-1" presStyleLbl="parChTrans1D2" presStyleIdx="1" presStyleCnt="2"/>
      <dgm:spPr/>
      <dgm:t>
        <a:bodyPr/>
        <a:lstStyle/>
        <a:p>
          <a:endParaRPr lang="id-ID"/>
        </a:p>
      </dgm:t>
    </dgm:pt>
    <dgm:pt modelId="{01F29E43-3129-4938-A209-B5FF236B66B6}" type="pres">
      <dgm:prSet presAssocID="{AFF19379-727E-4DA9-99B0-3E3042FAB194}" presName="connTx" presStyleLbl="parChTrans1D2" presStyleIdx="1" presStyleCnt="2"/>
      <dgm:spPr/>
      <dgm:t>
        <a:bodyPr/>
        <a:lstStyle/>
        <a:p>
          <a:endParaRPr lang="id-ID"/>
        </a:p>
      </dgm:t>
    </dgm:pt>
    <dgm:pt modelId="{A1078CBD-47AD-42A1-84A2-88E64765830E}" type="pres">
      <dgm:prSet presAssocID="{7B738EB1-AFE7-42E5-9060-6F514E67E0B4}" presName="root2" presStyleCnt="0"/>
      <dgm:spPr/>
    </dgm:pt>
    <dgm:pt modelId="{426E8783-C4A1-4F2C-9C33-5FBD7D50B5E3}" type="pres">
      <dgm:prSet presAssocID="{7B738EB1-AFE7-42E5-9060-6F514E67E0B4}" presName="LevelTwoTextNode" presStyleLbl="node2" presStyleIdx="1" presStyleCnt="2">
        <dgm:presLayoutVars>
          <dgm:chPref val="3"/>
        </dgm:presLayoutVars>
      </dgm:prSet>
      <dgm:spPr/>
      <dgm:t>
        <a:bodyPr/>
        <a:lstStyle/>
        <a:p>
          <a:endParaRPr lang="id-ID"/>
        </a:p>
      </dgm:t>
    </dgm:pt>
    <dgm:pt modelId="{B0D34B17-F9BD-4192-BBFB-ED4B9ADE7BC6}" type="pres">
      <dgm:prSet presAssocID="{7B738EB1-AFE7-42E5-9060-6F514E67E0B4}" presName="level3hierChild" presStyleCnt="0"/>
      <dgm:spPr/>
    </dgm:pt>
  </dgm:ptLst>
  <dgm:cxnLst>
    <dgm:cxn modelId="{8E1E06FF-F6FE-4377-AD99-4401AFB10AC4}" srcId="{0799ECF4-4476-4306-8459-5ED1BBE55DA2}" destId="{28716228-276A-479D-AE26-150C3869F84B}" srcOrd="0" destOrd="0" parTransId="{A6CB9F4C-AC96-4623-8CD3-6ACA8F7B3F37}" sibTransId="{F8C5CBC0-12CA-4CAD-89F6-219AF7E9F227}"/>
    <dgm:cxn modelId="{010B6E94-4BBF-4355-9EBC-67F048257918}" type="presOf" srcId="{AFF19379-727E-4DA9-99B0-3E3042FAB194}" destId="{8C2C16F7-E8A0-4C6A-B8CF-F1E7457DABCD}" srcOrd="0" destOrd="0" presId="urn:microsoft.com/office/officeart/2005/8/layout/hierarchy2"/>
    <dgm:cxn modelId="{1993AFE7-AE8E-47FB-9EA6-A5EEE1AD4D95}" type="presOf" srcId="{0799ECF4-4476-4306-8459-5ED1BBE55DA2}" destId="{D91E3389-936A-42A3-9432-6892BC687182}" srcOrd="0" destOrd="0" presId="urn:microsoft.com/office/officeart/2005/8/layout/hierarchy2"/>
    <dgm:cxn modelId="{A6FBD77A-E4A7-41E6-9935-3ADA55CA63F5}" type="presOf" srcId="{A6CB9F4C-AC96-4623-8CD3-6ACA8F7B3F37}" destId="{C36FC053-AD4C-4ADB-934B-5EFECCCD0A9B}" srcOrd="1" destOrd="0" presId="urn:microsoft.com/office/officeart/2005/8/layout/hierarchy2"/>
    <dgm:cxn modelId="{ECEE1AB8-5D68-4E13-B964-D2D115A02269}" srcId="{9947F172-81AA-48CD-A6C0-8B2E79A86033}" destId="{0799ECF4-4476-4306-8459-5ED1BBE55DA2}" srcOrd="0" destOrd="0" parTransId="{692BC35D-9901-41EF-B247-41AFAA0D4ECB}" sibTransId="{118B4A08-649C-415D-92A4-B383D9A7A36B}"/>
    <dgm:cxn modelId="{B071E48C-B1C4-4321-853E-A187FF1D7DE4}" srcId="{0799ECF4-4476-4306-8459-5ED1BBE55DA2}" destId="{7B738EB1-AFE7-42E5-9060-6F514E67E0B4}" srcOrd="1" destOrd="0" parTransId="{AFF19379-727E-4DA9-99B0-3E3042FAB194}" sibTransId="{F93B5B35-8DF7-4718-9332-3CD7EED3945C}"/>
    <dgm:cxn modelId="{B05F5E49-8938-41FC-ADEC-CAA11DE1E92B}" type="presOf" srcId="{AFF19379-727E-4DA9-99B0-3E3042FAB194}" destId="{01F29E43-3129-4938-A209-B5FF236B66B6}" srcOrd="1" destOrd="0" presId="urn:microsoft.com/office/officeart/2005/8/layout/hierarchy2"/>
    <dgm:cxn modelId="{0A5C42AA-A11B-41E2-AB62-120B8B8A109C}" type="presOf" srcId="{9947F172-81AA-48CD-A6C0-8B2E79A86033}" destId="{71B94872-71C4-4194-9453-19A8971D6308}" srcOrd="0" destOrd="0" presId="urn:microsoft.com/office/officeart/2005/8/layout/hierarchy2"/>
    <dgm:cxn modelId="{7EBC39E4-A477-4DC5-9D43-EEB092B1DD13}" type="presOf" srcId="{28716228-276A-479D-AE26-150C3869F84B}" destId="{E302EAD4-53AD-4443-832B-E77E6C4E1AB4}" srcOrd="0" destOrd="0" presId="urn:microsoft.com/office/officeart/2005/8/layout/hierarchy2"/>
    <dgm:cxn modelId="{4900FF3A-495F-402E-88BF-3DE2DC683F18}" type="presOf" srcId="{A6CB9F4C-AC96-4623-8CD3-6ACA8F7B3F37}" destId="{7112B8B9-2071-4BCD-A7A5-71CC7CA19EB1}" srcOrd="0" destOrd="0" presId="urn:microsoft.com/office/officeart/2005/8/layout/hierarchy2"/>
    <dgm:cxn modelId="{89DF8DE3-C98B-4B12-8062-F060A3B9F3F4}" type="presOf" srcId="{7B738EB1-AFE7-42E5-9060-6F514E67E0B4}" destId="{426E8783-C4A1-4F2C-9C33-5FBD7D50B5E3}" srcOrd="0" destOrd="0" presId="urn:microsoft.com/office/officeart/2005/8/layout/hierarchy2"/>
    <dgm:cxn modelId="{3FB13F73-C27B-4A27-91AB-9F282A70A868}" type="presParOf" srcId="{71B94872-71C4-4194-9453-19A8971D6308}" destId="{904E1B4B-F63D-4854-90C0-941588F0E509}" srcOrd="0" destOrd="0" presId="urn:microsoft.com/office/officeart/2005/8/layout/hierarchy2"/>
    <dgm:cxn modelId="{B1A55AB5-AEEC-4667-92AB-3FA6C5BBA446}" type="presParOf" srcId="{904E1B4B-F63D-4854-90C0-941588F0E509}" destId="{D91E3389-936A-42A3-9432-6892BC687182}" srcOrd="0" destOrd="0" presId="urn:microsoft.com/office/officeart/2005/8/layout/hierarchy2"/>
    <dgm:cxn modelId="{F4A4721D-F4A3-4CFD-BB05-D3F59F067D5C}" type="presParOf" srcId="{904E1B4B-F63D-4854-90C0-941588F0E509}" destId="{CB207205-666F-4FED-B2A5-52D2B117BD40}" srcOrd="1" destOrd="0" presId="urn:microsoft.com/office/officeart/2005/8/layout/hierarchy2"/>
    <dgm:cxn modelId="{7AC3F6AE-4ECF-4D90-9CD7-39254EF9819A}" type="presParOf" srcId="{CB207205-666F-4FED-B2A5-52D2B117BD40}" destId="{7112B8B9-2071-4BCD-A7A5-71CC7CA19EB1}" srcOrd="0" destOrd="0" presId="urn:microsoft.com/office/officeart/2005/8/layout/hierarchy2"/>
    <dgm:cxn modelId="{10C0308C-4D57-4B40-A5D2-94EFD18A9600}" type="presParOf" srcId="{7112B8B9-2071-4BCD-A7A5-71CC7CA19EB1}" destId="{C36FC053-AD4C-4ADB-934B-5EFECCCD0A9B}" srcOrd="0" destOrd="0" presId="urn:microsoft.com/office/officeart/2005/8/layout/hierarchy2"/>
    <dgm:cxn modelId="{ADDA6992-D0FC-49CB-B0C2-1A1F1865ECAF}" type="presParOf" srcId="{CB207205-666F-4FED-B2A5-52D2B117BD40}" destId="{8E5096BD-9E6D-4178-B91F-ED4E59EBDD71}" srcOrd="1" destOrd="0" presId="urn:microsoft.com/office/officeart/2005/8/layout/hierarchy2"/>
    <dgm:cxn modelId="{1B8F080D-D3CD-48FB-937F-408EA2E63962}" type="presParOf" srcId="{8E5096BD-9E6D-4178-B91F-ED4E59EBDD71}" destId="{E302EAD4-53AD-4443-832B-E77E6C4E1AB4}" srcOrd="0" destOrd="0" presId="urn:microsoft.com/office/officeart/2005/8/layout/hierarchy2"/>
    <dgm:cxn modelId="{0E31FCA5-FB53-47C7-B946-906C3D0EB40D}" type="presParOf" srcId="{8E5096BD-9E6D-4178-B91F-ED4E59EBDD71}" destId="{231D333D-36F7-48A7-9948-D514E845C37D}" srcOrd="1" destOrd="0" presId="urn:microsoft.com/office/officeart/2005/8/layout/hierarchy2"/>
    <dgm:cxn modelId="{1C45BE57-9D7E-4E2F-AE2A-E697B46C3897}" type="presParOf" srcId="{CB207205-666F-4FED-B2A5-52D2B117BD40}" destId="{8C2C16F7-E8A0-4C6A-B8CF-F1E7457DABCD}" srcOrd="2" destOrd="0" presId="urn:microsoft.com/office/officeart/2005/8/layout/hierarchy2"/>
    <dgm:cxn modelId="{8BB7F229-D44B-40EE-8733-C0BADA268371}" type="presParOf" srcId="{8C2C16F7-E8A0-4C6A-B8CF-F1E7457DABCD}" destId="{01F29E43-3129-4938-A209-B5FF236B66B6}" srcOrd="0" destOrd="0" presId="urn:microsoft.com/office/officeart/2005/8/layout/hierarchy2"/>
    <dgm:cxn modelId="{BF9A727C-4BCC-4CF7-AF1F-06A9CEBF43C6}" type="presParOf" srcId="{CB207205-666F-4FED-B2A5-52D2B117BD40}" destId="{A1078CBD-47AD-42A1-84A2-88E64765830E}" srcOrd="3" destOrd="0" presId="urn:microsoft.com/office/officeart/2005/8/layout/hierarchy2"/>
    <dgm:cxn modelId="{4B76E808-FA1C-4C7E-B6CF-B49FB6659BEC}" type="presParOf" srcId="{A1078CBD-47AD-42A1-84A2-88E64765830E}" destId="{426E8783-C4A1-4F2C-9C33-5FBD7D50B5E3}" srcOrd="0" destOrd="0" presId="urn:microsoft.com/office/officeart/2005/8/layout/hierarchy2"/>
    <dgm:cxn modelId="{59DC99BB-4906-46C1-88A1-6B621EED3792}" type="presParOf" srcId="{A1078CBD-47AD-42A1-84A2-88E64765830E}" destId="{B0D34B17-F9BD-4192-BBFB-ED4B9ADE7BC6}"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0DE8EBC-D8CE-4B07-85B7-D497706FE830}"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id-ID"/>
        </a:p>
      </dgm:t>
    </dgm:pt>
    <dgm:pt modelId="{B109F34F-4606-46F9-95D9-467FB08BF728}">
      <dgm:prSet/>
      <dgm:spPr/>
      <dgm:t>
        <a:bodyPr/>
        <a:lstStyle/>
        <a:p>
          <a:pPr rtl="0"/>
          <a:r>
            <a:rPr lang="id-ID" smtClean="0"/>
            <a:t>Sebagai  makhluk  sosial  manusia mempunyai kemampuan berinteraksi dengan orang lain dan lingkungan kerjanya dan di luar lingkungan kerjanya. </a:t>
          </a:r>
          <a:endParaRPr lang="id-ID"/>
        </a:p>
      </dgm:t>
    </dgm:pt>
    <dgm:pt modelId="{5552626F-9F48-4CEA-8092-19079B60F6C4}" type="parTrans" cxnId="{B82E4295-AC73-4A89-A60C-B67240EE1FF7}">
      <dgm:prSet/>
      <dgm:spPr/>
      <dgm:t>
        <a:bodyPr/>
        <a:lstStyle/>
        <a:p>
          <a:endParaRPr lang="id-ID"/>
        </a:p>
      </dgm:t>
    </dgm:pt>
    <dgm:pt modelId="{E8DC62A9-5F53-446B-8ADE-C9C5F076F9C0}" type="sibTrans" cxnId="{B82E4295-AC73-4A89-A60C-B67240EE1FF7}">
      <dgm:prSet/>
      <dgm:spPr/>
      <dgm:t>
        <a:bodyPr/>
        <a:lstStyle/>
        <a:p>
          <a:endParaRPr lang="id-ID"/>
        </a:p>
      </dgm:t>
    </dgm:pt>
    <dgm:pt modelId="{4A62BBAB-7CD2-4329-A47C-B25D1A36BE13}">
      <dgm:prSet/>
      <dgm:spPr/>
      <dgm:t>
        <a:bodyPr/>
        <a:lstStyle/>
        <a:p>
          <a:pPr rtl="0"/>
          <a:r>
            <a:rPr lang="id-ID" smtClean="0"/>
            <a:t>Karyawan  sebagai  makhluk  sosial  akan  selalu  membutuhkan  hubungan dengan karyawan  lain, baik di  tempat kerja maupun di  luar  lingkungan tempat kerja. </a:t>
          </a:r>
          <a:endParaRPr lang="id-ID"/>
        </a:p>
      </dgm:t>
    </dgm:pt>
    <dgm:pt modelId="{3ECBB1CA-824D-4D86-9D09-2D1B89127847}" type="parTrans" cxnId="{8DDBE10A-A48C-42AB-AD29-A57E30455067}">
      <dgm:prSet/>
      <dgm:spPr/>
      <dgm:t>
        <a:bodyPr/>
        <a:lstStyle/>
        <a:p>
          <a:endParaRPr lang="id-ID"/>
        </a:p>
      </dgm:t>
    </dgm:pt>
    <dgm:pt modelId="{B89513D2-BE83-44F7-8570-9667DEC17255}" type="sibTrans" cxnId="{8DDBE10A-A48C-42AB-AD29-A57E30455067}">
      <dgm:prSet/>
      <dgm:spPr/>
      <dgm:t>
        <a:bodyPr/>
        <a:lstStyle/>
        <a:p>
          <a:endParaRPr lang="id-ID"/>
        </a:p>
      </dgm:t>
    </dgm:pt>
    <dgm:pt modelId="{F1E7CF58-35AE-446F-BF43-5DD519755968}">
      <dgm:prSet/>
      <dgm:spPr/>
      <dgm:t>
        <a:bodyPr/>
        <a:lstStyle/>
        <a:p>
          <a:pPr rtl="0"/>
          <a:r>
            <a:rPr lang="id-ID" smtClean="0"/>
            <a:t>Oleh karena itu karyawan akan membangun hubungan sosial kemasyarakatan di luar tempat kerja, apabila hubungan sosial kemasyarakatan yang dibutuhkan tidak ada di tempat karyawan itu bekerja. </a:t>
          </a:r>
          <a:endParaRPr lang="id-ID"/>
        </a:p>
      </dgm:t>
    </dgm:pt>
    <dgm:pt modelId="{F4EE55BB-0224-4B11-B88E-88BBCE3F567D}" type="parTrans" cxnId="{79F78ACB-B548-417C-87E5-1F1489A63816}">
      <dgm:prSet/>
      <dgm:spPr/>
      <dgm:t>
        <a:bodyPr/>
        <a:lstStyle/>
        <a:p>
          <a:endParaRPr lang="id-ID"/>
        </a:p>
      </dgm:t>
    </dgm:pt>
    <dgm:pt modelId="{8A36F069-1641-4721-A271-A2CBAD0EE7A2}" type="sibTrans" cxnId="{79F78ACB-B548-417C-87E5-1F1489A63816}">
      <dgm:prSet/>
      <dgm:spPr/>
      <dgm:t>
        <a:bodyPr/>
        <a:lstStyle/>
        <a:p>
          <a:endParaRPr lang="id-ID"/>
        </a:p>
      </dgm:t>
    </dgm:pt>
    <dgm:pt modelId="{4DE1394C-A499-45D6-9739-3C5CA54A7D9F}">
      <dgm:prSet/>
      <dgm:spPr/>
      <dgm:t>
        <a:bodyPr/>
        <a:lstStyle/>
        <a:p>
          <a:pPr rtl="0"/>
          <a:r>
            <a:rPr lang="id-ID" smtClean="0"/>
            <a:t>Belum bisa dibuktikan hubungan karyawan di luar tempat kerja dengan produktivitas di tempat kerja. Namun secara umum bisa dilihat, jika seorang karyawan mempunyai hubungan sosial kemasyarakatan di luar tempat kerja baik, maka tingkat produktivitas di tempat kerja juga baik. </a:t>
          </a:r>
          <a:endParaRPr lang="id-ID"/>
        </a:p>
      </dgm:t>
    </dgm:pt>
    <dgm:pt modelId="{ECE27A8A-E8FF-49D7-BF8A-86EB9DDD3784}" type="parTrans" cxnId="{66DCFBCD-F350-4058-8B75-A0F5533F7FD6}">
      <dgm:prSet/>
      <dgm:spPr/>
      <dgm:t>
        <a:bodyPr/>
        <a:lstStyle/>
        <a:p>
          <a:endParaRPr lang="id-ID"/>
        </a:p>
      </dgm:t>
    </dgm:pt>
    <dgm:pt modelId="{69E70370-C76F-463F-B5E0-2BDEE8CB67C8}" type="sibTrans" cxnId="{66DCFBCD-F350-4058-8B75-A0F5533F7FD6}">
      <dgm:prSet/>
      <dgm:spPr/>
      <dgm:t>
        <a:bodyPr/>
        <a:lstStyle/>
        <a:p>
          <a:endParaRPr lang="id-ID"/>
        </a:p>
      </dgm:t>
    </dgm:pt>
    <dgm:pt modelId="{3212B0DE-4E19-4E63-ADAE-F6E9317F5143}" type="pres">
      <dgm:prSet presAssocID="{C0DE8EBC-D8CE-4B07-85B7-D497706FE830}" presName="linear" presStyleCnt="0">
        <dgm:presLayoutVars>
          <dgm:animLvl val="lvl"/>
          <dgm:resizeHandles val="exact"/>
        </dgm:presLayoutVars>
      </dgm:prSet>
      <dgm:spPr/>
      <dgm:t>
        <a:bodyPr/>
        <a:lstStyle/>
        <a:p>
          <a:endParaRPr lang="id-ID"/>
        </a:p>
      </dgm:t>
    </dgm:pt>
    <dgm:pt modelId="{E761671B-5E30-47F2-9EA6-B609FB73206E}" type="pres">
      <dgm:prSet presAssocID="{B109F34F-4606-46F9-95D9-467FB08BF728}" presName="parentText" presStyleLbl="node1" presStyleIdx="0" presStyleCnt="4">
        <dgm:presLayoutVars>
          <dgm:chMax val="0"/>
          <dgm:bulletEnabled val="1"/>
        </dgm:presLayoutVars>
      </dgm:prSet>
      <dgm:spPr/>
      <dgm:t>
        <a:bodyPr/>
        <a:lstStyle/>
        <a:p>
          <a:endParaRPr lang="id-ID"/>
        </a:p>
      </dgm:t>
    </dgm:pt>
    <dgm:pt modelId="{EA6F833B-B166-4854-875B-33F31C8F769D}" type="pres">
      <dgm:prSet presAssocID="{E8DC62A9-5F53-446B-8ADE-C9C5F076F9C0}" presName="spacer" presStyleCnt="0"/>
      <dgm:spPr/>
    </dgm:pt>
    <dgm:pt modelId="{54341340-82B8-4EDD-B290-E3E0E288D515}" type="pres">
      <dgm:prSet presAssocID="{4A62BBAB-7CD2-4329-A47C-B25D1A36BE13}" presName="parentText" presStyleLbl="node1" presStyleIdx="1" presStyleCnt="4">
        <dgm:presLayoutVars>
          <dgm:chMax val="0"/>
          <dgm:bulletEnabled val="1"/>
        </dgm:presLayoutVars>
      </dgm:prSet>
      <dgm:spPr/>
      <dgm:t>
        <a:bodyPr/>
        <a:lstStyle/>
        <a:p>
          <a:endParaRPr lang="id-ID"/>
        </a:p>
      </dgm:t>
    </dgm:pt>
    <dgm:pt modelId="{FC6019B5-A158-43F4-8464-99A568D78A82}" type="pres">
      <dgm:prSet presAssocID="{B89513D2-BE83-44F7-8570-9667DEC17255}" presName="spacer" presStyleCnt="0"/>
      <dgm:spPr/>
    </dgm:pt>
    <dgm:pt modelId="{03C99039-6E69-48B0-9564-7060B032B5E6}" type="pres">
      <dgm:prSet presAssocID="{F1E7CF58-35AE-446F-BF43-5DD519755968}" presName="parentText" presStyleLbl="node1" presStyleIdx="2" presStyleCnt="4">
        <dgm:presLayoutVars>
          <dgm:chMax val="0"/>
          <dgm:bulletEnabled val="1"/>
        </dgm:presLayoutVars>
      </dgm:prSet>
      <dgm:spPr/>
      <dgm:t>
        <a:bodyPr/>
        <a:lstStyle/>
        <a:p>
          <a:endParaRPr lang="id-ID"/>
        </a:p>
      </dgm:t>
    </dgm:pt>
    <dgm:pt modelId="{F632C881-15CF-47E3-948E-D2517496DED5}" type="pres">
      <dgm:prSet presAssocID="{8A36F069-1641-4721-A271-A2CBAD0EE7A2}" presName="spacer" presStyleCnt="0"/>
      <dgm:spPr/>
    </dgm:pt>
    <dgm:pt modelId="{922052BD-C7D2-465A-ACBA-7668E36B8895}" type="pres">
      <dgm:prSet presAssocID="{4DE1394C-A499-45D6-9739-3C5CA54A7D9F}" presName="parentText" presStyleLbl="node1" presStyleIdx="3" presStyleCnt="4">
        <dgm:presLayoutVars>
          <dgm:chMax val="0"/>
          <dgm:bulletEnabled val="1"/>
        </dgm:presLayoutVars>
      </dgm:prSet>
      <dgm:spPr/>
      <dgm:t>
        <a:bodyPr/>
        <a:lstStyle/>
        <a:p>
          <a:endParaRPr lang="id-ID"/>
        </a:p>
      </dgm:t>
    </dgm:pt>
  </dgm:ptLst>
  <dgm:cxnLst>
    <dgm:cxn modelId="{993C6D68-FC6C-4502-87AE-BD574B3F831E}" type="presOf" srcId="{F1E7CF58-35AE-446F-BF43-5DD519755968}" destId="{03C99039-6E69-48B0-9564-7060B032B5E6}" srcOrd="0" destOrd="0" presId="urn:microsoft.com/office/officeart/2005/8/layout/vList2"/>
    <dgm:cxn modelId="{7E1B91CE-A5D8-4DCE-8A27-3E7E2CFD4AC4}" type="presOf" srcId="{4DE1394C-A499-45D6-9739-3C5CA54A7D9F}" destId="{922052BD-C7D2-465A-ACBA-7668E36B8895}" srcOrd="0" destOrd="0" presId="urn:microsoft.com/office/officeart/2005/8/layout/vList2"/>
    <dgm:cxn modelId="{B82E4295-AC73-4A89-A60C-B67240EE1FF7}" srcId="{C0DE8EBC-D8CE-4B07-85B7-D497706FE830}" destId="{B109F34F-4606-46F9-95D9-467FB08BF728}" srcOrd="0" destOrd="0" parTransId="{5552626F-9F48-4CEA-8092-19079B60F6C4}" sibTransId="{E8DC62A9-5F53-446B-8ADE-C9C5F076F9C0}"/>
    <dgm:cxn modelId="{4BB1C888-607A-40D9-BCE3-AA13906112F2}" type="presOf" srcId="{B109F34F-4606-46F9-95D9-467FB08BF728}" destId="{E761671B-5E30-47F2-9EA6-B609FB73206E}" srcOrd="0" destOrd="0" presId="urn:microsoft.com/office/officeart/2005/8/layout/vList2"/>
    <dgm:cxn modelId="{5D3189E1-969A-4193-BE6D-13F364E577FD}" type="presOf" srcId="{C0DE8EBC-D8CE-4B07-85B7-D497706FE830}" destId="{3212B0DE-4E19-4E63-ADAE-F6E9317F5143}" srcOrd="0" destOrd="0" presId="urn:microsoft.com/office/officeart/2005/8/layout/vList2"/>
    <dgm:cxn modelId="{79F78ACB-B548-417C-87E5-1F1489A63816}" srcId="{C0DE8EBC-D8CE-4B07-85B7-D497706FE830}" destId="{F1E7CF58-35AE-446F-BF43-5DD519755968}" srcOrd="2" destOrd="0" parTransId="{F4EE55BB-0224-4B11-B88E-88BBCE3F567D}" sibTransId="{8A36F069-1641-4721-A271-A2CBAD0EE7A2}"/>
    <dgm:cxn modelId="{8DDBE10A-A48C-42AB-AD29-A57E30455067}" srcId="{C0DE8EBC-D8CE-4B07-85B7-D497706FE830}" destId="{4A62BBAB-7CD2-4329-A47C-B25D1A36BE13}" srcOrd="1" destOrd="0" parTransId="{3ECBB1CA-824D-4D86-9D09-2D1B89127847}" sibTransId="{B89513D2-BE83-44F7-8570-9667DEC17255}"/>
    <dgm:cxn modelId="{66DCFBCD-F350-4058-8B75-A0F5533F7FD6}" srcId="{C0DE8EBC-D8CE-4B07-85B7-D497706FE830}" destId="{4DE1394C-A499-45D6-9739-3C5CA54A7D9F}" srcOrd="3" destOrd="0" parTransId="{ECE27A8A-E8FF-49D7-BF8A-86EB9DDD3784}" sibTransId="{69E70370-C76F-463F-B5E0-2BDEE8CB67C8}"/>
    <dgm:cxn modelId="{89C62C97-AD6D-4F87-AA9C-69DFAED900A0}" type="presOf" srcId="{4A62BBAB-7CD2-4329-A47C-B25D1A36BE13}" destId="{54341340-82B8-4EDD-B290-E3E0E288D515}" srcOrd="0" destOrd="0" presId="urn:microsoft.com/office/officeart/2005/8/layout/vList2"/>
    <dgm:cxn modelId="{3D14DC88-4FF1-4809-B8AC-D193F6D38E78}" type="presParOf" srcId="{3212B0DE-4E19-4E63-ADAE-F6E9317F5143}" destId="{E761671B-5E30-47F2-9EA6-B609FB73206E}" srcOrd="0" destOrd="0" presId="urn:microsoft.com/office/officeart/2005/8/layout/vList2"/>
    <dgm:cxn modelId="{4E2B2CF9-E860-4220-AE81-C1A58B9F8FCF}" type="presParOf" srcId="{3212B0DE-4E19-4E63-ADAE-F6E9317F5143}" destId="{EA6F833B-B166-4854-875B-33F31C8F769D}" srcOrd="1" destOrd="0" presId="urn:microsoft.com/office/officeart/2005/8/layout/vList2"/>
    <dgm:cxn modelId="{4CE1388E-7689-416F-856C-ABEA107827F5}" type="presParOf" srcId="{3212B0DE-4E19-4E63-ADAE-F6E9317F5143}" destId="{54341340-82B8-4EDD-B290-E3E0E288D515}" srcOrd="2" destOrd="0" presId="urn:microsoft.com/office/officeart/2005/8/layout/vList2"/>
    <dgm:cxn modelId="{9F524074-ABF8-45ED-892C-0BB1FB80988E}" type="presParOf" srcId="{3212B0DE-4E19-4E63-ADAE-F6E9317F5143}" destId="{FC6019B5-A158-43F4-8464-99A568D78A82}" srcOrd="3" destOrd="0" presId="urn:microsoft.com/office/officeart/2005/8/layout/vList2"/>
    <dgm:cxn modelId="{C1C17A31-65C7-4C86-95C1-A272A879F3A5}" type="presParOf" srcId="{3212B0DE-4E19-4E63-ADAE-F6E9317F5143}" destId="{03C99039-6E69-48B0-9564-7060B032B5E6}" srcOrd="4" destOrd="0" presId="urn:microsoft.com/office/officeart/2005/8/layout/vList2"/>
    <dgm:cxn modelId="{EE0171CD-7D01-4480-8E59-7B904F17B901}" type="presParOf" srcId="{3212B0DE-4E19-4E63-ADAE-F6E9317F5143}" destId="{F632C881-15CF-47E3-948E-D2517496DED5}" srcOrd="5" destOrd="0" presId="urn:microsoft.com/office/officeart/2005/8/layout/vList2"/>
    <dgm:cxn modelId="{C3B816C8-1131-401E-95DE-3187FA74E032}" type="presParOf" srcId="{3212B0DE-4E19-4E63-ADAE-F6E9317F5143}" destId="{922052BD-C7D2-465A-ACBA-7668E36B889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FC080E-4ED7-4AE3-A177-45D0B598E5E2}"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id-ID"/>
        </a:p>
      </dgm:t>
    </dgm:pt>
    <dgm:pt modelId="{C5DE79CC-7018-4E10-8333-5E654E423D86}">
      <dgm:prSet/>
      <dgm:spPr/>
      <dgm:t>
        <a:bodyPr/>
        <a:lstStyle/>
        <a:p>
          <a:pPr rtl="0"/>
          <a:r>
            <a:rPr lang="id-ID" smtClean="0"/>
            <a:t>Cikmat (dalam Nawawi, 2003:292)</a:t>
          </a:r>
          <a:endParaRPr lang="id-ID"/>
        </a:p>
      </dgm:t>
    </dgm:pt>
    <dgm:pt modelId="{E209884A-4D12-4B21-B161-867ECDFB016F}" type="parTrans" cxnId="{BBB091EA-D11D-4A60-BF64-90930C2FD4F8}">
      <dgm:prSet/>
      <dgm:spPr/>
      <dgm:t>
        <a:bodyPr/>
        <a:lstStyle/>
        <a:p>
          <a:endParaRPr lang="id-ID"/>
        </a:p>
      </dgm:t>
    </dgm:pt>
    <dgm:pt modelId="{296C73D9-52BF-400F-A375-1C8A2ED6C086}" type="sibTrans" cxnId="{BBB091EA-D11D-4A60-BF64-90930C2FD4F8}">
      <dgm:prSet/>
      <dgm:spPr/>
      <dgm:t>
        <a:bodyPr/>
        <a:lstStyle/>
        <a:p>
          <a:endParaRPr lang="id-ID"/>
        </a:p>
      </dgm:t>
    </dgm:pt>
    <dgm:pt modelId="{3D983322-2EA8-4696-BC49-43D2F674F0A5}">
      <dgm:prSet/>
      <dgm:spPr/>
      <dgm:t>
        <a:bodyPr/>
        <a:lstStyle/>
        <a:p>
          <a:pPr rtl="0"/>
          <a:r>
            <a:rPr lang="id-ID" dirty="0" smtClean="0"/>
            <a:t>“lingkungan kerja adalah serangkaian sifat kondisi kerja yang dapat diukur berdasarkan persepsi bersama dari para anggota organisasi yang hidup dan bekerjasama dalam suatu organisasi”</a:t>
          </a:r>
          <a:endParaRPr lang="id-ID" dirty="0"/>
        </a:p>
      </dgm:t>
    </dgm:pt>
    <dgm:pt modelId="{FD14D4EB-452C-4231-BCFA-05AB3E2BCE8B}" type="parTrans" cxnId="{5EFA8812-0F2E-4CD3-9FB4-71EF9977123A}">
      <dgm:prSet/>
      <dgm:spPr/>
      <dgm:t>
        <a:bodyPr/>
        <a:lstStyle/>
        <a:p>
          <a:endParaRPr lang="id-ID"/>
        </a:p>
      </dgm:t>
    </dgm:pt>
    <dgm:pt modelId="{80DFB133-0D6E-44C7-911D-017F0622BD4F}" type="sibTrans" cxnId="{5EFA8812-0F2E-4CD3-9FB4-71EF9977123A}">
      <dgm:prSet/>
      <dgm:spPr/>
      <dgm:t>
        <a:bodyPr/>
        <a:lstStyle/>
        <a:p>
          <a:endParaRPr lang="id-ID"/>
        </a:p>
      </dgm:t>
    </dgm:pt>
    <dgm:pt modelId="{9D015B41-B30F-4323-BFBF-01D86E4D646E}">
      <dgm:prSet/>
      <dgm:spPr/>
      <dgm:t>
        <a:bodyPr/>
        <a:lstStyle/>
        <a:p>
          <a:pPr rtl="0"/>
          <a:r>
            <a:rPr lang="id-ID" smtClean="0"/>
            <a:t>Lussier (dalam Nawawi, 2003:293) </a:t>
          </a:r>
          <a:endParaRPr lang="id-ID"/>
        </a:p>
      </dgm:t>
    </dgm:pt>
    <dgm:pt modelId="{AD477C62-2F50-4F44-82F7-E26625714A99}" type="parTrans" cxnId="{48D58D46-7E3C-4A06-A3B8-F9D3A218AF30}">
      <dgm:prSet/>
      <dgm:spPr/>
      <dgm:t>
        <a:bodyPr/>
        <a:lstStyle/>
        <a:p>
          <a:endParaRPr lang="id-ID"/>
        </a:p>
      </dgm:t>
    </dgm:pt>
    <dgm:pt modelId="{E333A897-D849-48E6-A135-880039D327F3}" type="sibTrans" cxnId="{48D58D46-7E3C-4A06-A3B8-F9D3A218AF30}">
      <dgm:prSet/>
      <dgm:spPr/>
      <dgm:t>
        <a:bodyPr/>
        <a:lstStyle/>
        <a:p>
          <a:endParaRPr lang="id-ID"/>
        </a:p>
      </dgm:t>
    </dgm:pt>
    <dgm:pt modelId="{C18267E7-C032-4001-837F-C6F1B4A0EE92}">
      <dgm:prSet/>
      <dgm:spPr/>
      <dgm:t>
        <a:bodyPr/>
        <a:lstStyle/>
        <a:p>
          <a:pPr rtl="0"/>
          <a:r>
            <a:rPr lang="id-ID" smtClean="0"/>
            <a:t>“lingkungan kerja adalah kualitas internal organisasi yang relatif berlangsung terus menerus yang dirasakan oleh anggotanya”. </a:t>
          </a:r>
          <a:endParaRPr lang="id-ID"/>
        </a:p>
      </dgm:t>
    </dgm:pt>
    <dgm:pt modelId="{E7C0FFC8-DA03-4EF5-925E-62D9F2014C65}" type="parTrans" cxnId="{FB973303-62D5-496E-B8FC-FF92BF4B80DB}">
      <dgm:prSet/>
      <dgm:spPr/>
      <dgm:t>
        <a:bodyPr/>
        <a:lstStyle/>
        <a:p>
          <a:endParaRPr lang="id-ID"/>
        </a:p>
      </dgm:t>
    </dgm:pt>
    <dgm:pt modelId="{CA6F3C0C-A03F-4C73-B902-7EE2629F5937}" type="sibTrans" cxnId="{FB973303-62D5-496E-B8FC-FF92BF4B80DB}">
      <dgm:prSet/>
      <dgm:spPr/>
      <dgm:t>
        <a:bodyPr/>
        <a:lstStyle/>
        <a:p>
          <a:endParaRPr lang="id-ID"/>
        </a:p>
      </dgm:t>
    </dgm:pt>
    <dgm:pt modelId="{0343988A-57D0-47BE-B798-CAF98C38DB7A}">
      <dgm:prSet/>
      <dgm:spPr/>
      <dgm:t>
        <a:bodyPr/>
        <a:lstStyle/>
        <a:p>
          <a:pPr rtl="0"/>
          <a:r>
            <a:rPr lang="id-ID" smtClean="0"/>
            <a:t>Sedarmayanti (2001:1)</a:t>
          </a:r>
          <a:endParaRPr lang="id-ID"/>
        </a:p>
      </dgm:t>
    </dgm:pt>
    <dgm:pt modelId="{B01F2D45-E6B0-4126-89D2-46F892EDB6BB}" type="parTrans" cxnId="{2EF21C14-158A-4C22-A647-1537B1C1A5EF}">
      <dgm:prSet/>
      <dgm:spPr/>
      <dgm:t>
        <a:bodyPr/>
        <a:lstStyle/>
        <a:p>
          <a:endParaRPr lang="id-ID"/>
        </a:p>
      </dgm:t>
    </dgm:pt>
    <dgm:pt modelId="{02E5081E-1041-453B-A72A-1158C9C625D4}" type="sibTrans" cxnId="{2EF21C14-158A-4C22-A647-1537B1C1A5EF}">
      <dgm:prSet/>
      <dgm:spPr/>
      <dgm:t>
        <a:bodyPr/>
        <a:lstStyle/>
        <a:p>
          <a:endParaRPr lang="id-ID"/>
        </a:p>
      </dgm:t>
    </dgm:pt>
    <dgm:pt modelId="{E07AD4B4-9B8E-4724-9858-97975B33CD03}">
      <dgm:prSet/>
      <dgm:spPr/>
      <dgm:t>
        <a:bodyPr/>
        <a:lstStyle/>
        <a:p>
          <a:pPr rtl="0"/>
          <a:r>
            <a:rPr lang="id-ID" smtClean="0"/>
            <a:t>“lingkungan kerja adalah keseluruhan alat perkakas dan bahan yang dihadapi, lingkungan sekitarnya di mana seseorang bekerja, metode kerjanya, serta pengaturan kerjanya baik sebagai perseorangan maupun sebagai kelompok.</a:t>
          </a:r>
          <a:endParaRPr lang="id-ID"/>
        </a:p>
      </dgm:t>
    </dgm:pt>
    <dgm:pt modelId="{E8FDC6BA-B633-426E-96E0-1D8C55E4D422}" type="parTrans" cxnId="{EC3B5AC4-F0D2-4C49-B166-E8BC1D17DCDC}">
      <dgm:prSet/>
      <dgm:spPr/>
      <dgm:t>
        <a:bodyPr/>
        <a:lstStyle/>
        <a:p>
          <a:endParaRPr lang="id-ID"/>
        </a:p>
      </dgm:t>
    </dgm:pt>
    <dgm:pt modelId="{E38DB7A0-4E9E-4517-BEA1-A8BC343D3106}" type="sibTrans" cxnId="{EC3B5AC4-F0D2-4C49-B166-E8BC1D17DCDC}">
      <dgm:prSet/>
      <dgm:spPr/>
      <dgm:t>
        <a:bodyPr/>
        <a:lstStyle/>
        <a:p>
          <a:endParaRPr lang="id-ID"/>
        </a:p>
      </dgm:t>
    </dgm:pt>
    <dgm:pt modelId="{D4A3E506-A50D-4E85-BA53-2D751BDED618}" type="pres">
      <dgm:prSet presAssocID="{8FFC080E-4ED7-4AE3-A177-45D0B598E5E2}" presName="linear" presStyleCnt="0">
        <dgm:presLayoutVars>
          <dgm:animLvl val="lvl"/>
          <dgm:resizeHandles val="exact"/>
        </dgm:presLayoutVars>
      </dgm:prSet>
      <dgm:spPr/>
      <dgm:t>
        <a:bodyPr/>
        <a:lstStyle/>
        <a:p>
          <a:endParaRPr lang="id-ID"/>
        </a:p>
      </dgm:t>
    </dgm:pt>
    <dgm:pt modelId="{F1CA739F-2BC2-4E9E-A269-5F513C36671F}" type="pres">
      <dgm:prSet presAssocID="{C5DE79CC-7018-4E10-8333-5E654E423D86}" presName="parentText" presStyleLbl="node1" presStyleIdx="0" presStyleCnt="3">
        <dgm:presLayoutVars>
          <dgm:chMax val="0"/>
          <dgm:bulletEnabled val="1"/>
        </dgm:presLayoutVars>
      </dgm:prSet>
      <dgm:spPr/>
      <dgm:t>
        <a:bodyPr/>
        <a:lstStyle/>
        <a:p>
          <a:endParaRPr lang="id-ID"/>
        </a:p>
      </dgm:t>
    </dgm:pt>
    <dgm:pt modelId="{7BFAEF4C-44BB-460C-95E3-25803F31770E}" type="pres">
      <dgm:prSet presAssocID="{C5DE79CC-7018-4E10-8333-5E654E423D86}" presName="childText" presStyleLbl="revTx" presStyleIdx="0" presStyleCnt="3">
        <dgm:presLayoutVars>
          <dgm:bulletEnabled val="1"/>
        </dgm:presLayoutVars>
      </dgm:prSet>
      <dgm:spPr/>
      <dgm:t>
        <a:bodyPr/>
        <a:lstStyle/>
        <a:p>
          <a:endParaRPr lang="id-ID"/>
        </a:p>
      </dgm:t>
    </dgm:pt>
    <dgm:pt modelId="{4E58E626-3E49-4E6F-B0FA-335A68338806}" type="pres">
      <dgm:prSet presAssocID="{9D015B41-B30F-4323-BFBF-01D86E4D646E}" presName="parentText" presStyleLbl="node1" presStyleIdx="1" presStyleCnt="3">
        <dgm:presLayoutVars>
          <dgm:chMax val="0"/>
          <dgm:bulletEnabled val="1"/>
        </dgm:presLayoutVars>
      </dgm:prSet>
      <dgm:spPr/>
      <dgm:t>
        <a:bodyPr/>
        <a:lstStyle/>
        <a:p>
          <a:endParaRPr lang="id-ID"/>
        </a:p>
      </dgm:t>
    </dgm:pt>
    <dgm:pt modelId="{3191EA4A-0E78-4459-B465-F84982ACC538}" type="pres">
      <dgm:prSet presAssocID="{9D015B41-B30F-4323-BFBF-01D86E4D646E}" presName="childText" presStyleLbl="revTx" presStyleIdx="1" presStyleCnt="3">
        <dgm:presLayoutVars>
          <dgm:bulletEnabled val="1"/>
        </dgm:presLayoutVars>
      </dgm:prSet>
      <dgm:spPr/>
      <dgm:t>
        <a:bodyPr/>
        <a:lstStyle/>
        <a:p>
          <a:endParaRPr lang="id-ID"/>
        </a:p>
      </dgm:t>
    </dgm:pt>
    <dgm:pt modelId="{5957EA95-F243-4A54-89C8-2C153469193B}" type="pres">
      <dgm:prSet presAssocID="{0343988A-57D0-47BE-B798-CAF98C38DB7A}" presName="parentText" presStyleLbl="node1" presStyleIdx="2" presStyleCnt="3">
        <dgm:presLayoutVars>
          <dgm:chMax val="0"/>
          <dgm:bulletEnabled val="1"/>
        </dgm:presLayoutVars>
      </dgm:prSet>
      <dgm:spPr/>
      <dgm:t>
        <a:bodyPr/>
        <a:lstStyle/>
        <a:p>
          <a:endParaRPr lang="id-ID"/>
        </a:p>
      </dgm:t>
    </dgm:pt>
    <dgm:pt modelId="{9AC475A2-32BB-411A-87F6-EFCDD0835450}" type="pres">
      <dgm:prSet presAssocID="{0343988A-57D0-47BE-B798-CAF98C38DB7A}" presName="childText" presStyleLbl="revTx" presStyleIdx="2" presStyleCnt="3">
        <dgm:presLayoutVars>
          <dgm:bulletEnabled val="1"/>
        </dgm:presLayoutVars>
      </dgm:prSet>
      <dgm:spPr/>
      <dgm:t>
        <a:bodyPr/>
        <a:lstStyle/>
        <a:p>
          <a:endParaRPr lang="id-ID"/>
        </a:p>
      </dgm:t>
    </dgm:pt>
  </dgm:ptLst>
  <dgm:cxnLst>
    <dgm:cxn modelId="{FB973303-62D5-496E-B8FC-FF92BF4B80DB}" srcId="{9D015B41-B30F-4323-BFBF-01D86E4D646E}" destId="{C18267E7-C032-4001-837F-C6F1B4A0EE92}" srcOrd="0" destOrd="0" parTransId="{E7C0FFC8-DA03-4EF5-925E-62D9F2014C65}" sibTransId="{CA6F3C0C-A03F-4C73-B902-7EE2629F5937}"/>
    <dgm:cxn modelId="{2EF21C14-158A-4C22-A647-1537B1C1A5EF}" srcId="{8FFC080E-4ED7-4AE3-A177-45D0B598E5E2}" destId="{0343988A-57D0-47BE-B798-CAF98C38DB7A}" srcOrd="2" destOrd="0" parTransId="{B01F2D45-E6B0-4126-89D2-46F892EDB6BB}" sibTransId="{02E5081E-1041-453B-A72A-1158C9C625D4}"/>
    <dgm:cxn modelId="{0A25DF82-9B60-4705-8FAB-47046C058923}" type="presOf" srcId="{8FFC080E-4ED7-4AE3-A177-45D0B598E5E2}" destId="{D4A3E506-A50D-4E85-BA53-2D751BDED618}" srcOrd="0" destOrd="0" presId="urn:microsoft.com/office/officeart/2005/8/layout/vList2"/>
    <dgm:cxn modelId="{BBB091EA-D11D-4A60-BF64-90930C2FD4F8}" srcId="{8FFC080E-4ED7-4AE3-A177-45D0B598E5E2}" destId="{C5DE79CC-7018-4E10-8333-5E654E423D86}" srcOrd="0" destOrd="0" parTransId="{E209884A-4D12-4B21-B161-867ECDFB016F}" sibTransId="{296C73D9-52BF-400F-A375-1C8A2ED6C086}"/>
    <dgm:cxn modelId="{2BD8A174-250D-4779-A1D0-51D538531042}" type="presOf" srcId="{C5DE79CC-7018-4E10-8333-5E654E423D86}" destId="{F1CA739F-2BC2-4E9E-A269-5F513C36671F}" srcOrd="0" destOrd="0" presId="urn:microsoft.com/office/officeart/2005/8/layout/vList2"/>
    <dgm:cxn modelId="{4F1572BD-14DB-4B6D-ADFA-B205125B52D3}" type="presOf" srcId="{9D015B41-B30F-4323-BFBF-01D86E4D646E}" destId="{4E58E626-3E49-4E6F-B0FA-335A68338806}" srcOrd="0" destOrd="0" presId="urn:microsoft.com/office/officeart/2005/8/layout/vList2"/>
    <dgm:cxn modelId="{9DEC0BDF-977C-48C8-AC27-F0167527C473}" type="presOf" srcId="{C18267E7-C032-4001-837F-C6F1B4A0EE92}" destId="{3191EA4A-0E78-4459-B465-F84982ACC538}" srcOrd="0" destOrd="0" presId="urn:microsoft.com/office/officeart/2005/8/layout/vList2"/>
    <dgm:cxn modelId="{48D58D46-7E3C-4A06-A3B8-F9D3A218AF30}" srcId="{8FFC080E-4ED7-4AE3-A177-45D0B598E5E2}" destId="{9D015B41-B30F-4323-BFBF-01D86E4D646E}" srcOrd="1" destOrd="0" parTransId="{AD477C62-2F50-4F44-82F7-E26625714A99}" sibTransId="{E333A897-D849-48E6-A135-880039D327F3}"/>
    <dgm:cxn modelId="{6854A9A9-93F0-419F-ABC6-2916E69A1F66}" type="presOf" srcId="{E07AD4B4-9B8E-4724-9858-97975B33CD03}" destId="{9AC475A2-32BB-411A-87F6-EFCDD0835450}" srcOrd="0" destOrd="0" presId="urn:microsoft.com/office/officeart/2005/8/layout/vList2"/>
    <dgm:cxn modelId="{4E3E996C-F8D4-4692-832D-89A26D79A643}" type="presOf" srcId="{0343988A-57D0-47BE-B798-CAF98C38DB7A}" destId="{5957EA95-F243-4A54-89C8-2C153469193B}" srcOrd="0" destOrd="0" presId="urn:microsoft.com/office/officeart/2005/8/layout/vList2"/>
    <dgm:cxn modelId="{F36F3B0F-A087-4B31-8821-8DF5F43673EF}" type="presOf" srcId="{3D983322-2EA8-4696-BC49-43D2F674F0A5}" destId="{7BFAEF4C-44BB-460C-95E3-25803F31770E}" srcOrd="0" destOrd="0" presId="urn:microsoft.com/office/officeart/2005/8/layout/vList2"/>
    <dgm:cxn modelId="{5EFA8812-0F2E-4CD3-9FB4-71EF9977123A}" srcId="{C5DE79CC-7018-4E10-8333-5E654E423D86}" destId="{3D983322-2EA8-4696-BC49-43D2F674F0A5}" srcOrd="0" destOrd="0" parTransId="{FD14D4EB-452C-4231-BCFA-05AB3E2BCE8B}" sibTransId="{80DFB133-0D6E-44C7-911D-017F0622BD4F}"/>
    <dgm:cxn modelId="{EC3B5AC4-F0D2-4C49-B166-E8BC1D17DCDC}" srcId="{0343988A-57D0-47BE-B798-CAF98C38DB7A}" destId="{E07AD4B4-9B8E-4724-9858-97975B33CD03}" srcOrd="0" destOrd="0" parTransId="{E8FDC6BA-B633-426E-96E0-1D8C55E4D422}" sibTransId="{E38DB7A0-4E9E-4517-BEA1-A8BC343D3106}"/>
    <dgm:cxn modelId="{13C7B695-395A-442E-A3D6-2D85437D6AC5}" type="presParOf" srcId="{D4A3E506-A50D-4E85-BA53-2D751BDED618}" destId="{F1CA739F-2BC2-4E9E-A269-5F513C36671F}" srcOrd="0" destOrd="0" presId="urn:microsoft.com/office/officeart/2005/8/layout/vList2"/>
    <dgm:cxn modelId="{16CE6161-3210-44E7-9648-11195888F321}" type="presParOf" srcId="{D4A3E506-A50D-4E85-BA53-2D751BDED618}" destId="{7BFAEF4C-44BB-460C-95E3-25803F31770E}" srcOrd="1" destOrd="0" presId="urn:microsoft.com/office/officeart/2005/8/layout/vList2"/>
    <dgm:cxn modelId="{38B3E36E-DE6A-4A8D-AF40-F46FF2DC3EAA}" type="presParOf" srcId="{D4A3E506-A50D-4E85-BA53-2D751BDED618}" destId="{4E58E626-3E49-4E6F-B0FA-335A68338806}" srcOrd="2" destOrd="0" presId="urn:microsoft.com/office/officeart/2005/8/layout/vList2"/>
    <dgm:cxn modelId="{96FEE40B-0AA2-441A-B223-93020DA60F57}" type="presParOf" srcId="{D4A3E506-A50D-4E85-BA53-2D751BDED618}" destId="{3191EA4A-0E78-4459-B465-F84982ACC538}" srcOrd="3" destOrd="0" presId="urn:microsoft.com/office/officeart/2005/8/layout/vList2"/>
    <dgm:cxn modelId="{C3A41E93-759E-4A35-ACB9-9807098B3E9D}" type="presParOf" srcId="{D4A3E506-A50D-4E85-BA53-2D751BDED618}" destId="{5957EA95-F243-4A54-89C8-2C153469193B}" srcOrd="4" destOrd="0" presId="urn:microsoft.com/office/officeart/2005/8/layout/vList2"/>
    <dgm:cxn modelId="{DBCE7B96-A81D-4A04-91F2-F8D273BE0B94}" type="presParOf" srcId="{D4A3E506-A50D-4E85-BA53-2D751BDED618}" destId="{9AC475A2-32BB-411A-87F6-EFCDD0835450}"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9E5AB0-4351-4A65-BE39-E548926AAC68}"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id-ID"/>
        </a:p>
      </dgm:t>
    </dgm:pt>
    <dgm:pt modelId="{1619816C-7139-4619-8C71-5BD756146FF4}">
      <dgm:prSet/>
      <dgm:spPr/>
      <dgm:t>
        <a:bodyPr/>
        <a:lstStyle/>
        <a:p>
          <a:pPr rtl="0"/>
          <a:r>
            <a:rPr lang="id-ID" smtClean="0"/>
            <a:t>lingkungan kerja adalah suatu tempat dimana anggota organisasi melaksanakan pekerjaannya dan merupakan suatu kondisi kerja yang dapat diukur berdasarkan sifat dan persepsi subjektif bersama dari anggotanya yang hidup dan bekerja secara bersama yang berlangsung secara terus menerus serta menghasilkan tindakan berkesan dalam menjalankan tugas dan pekerjaannya.</a:t>
          </a:r>
          <a:endParaRPr lang="id-ID"/>
        </a:p>
      </dgm:t>
    </dgm:pt>
    <dgm:pt modelId="{15F7F1C9-0158-4E1B-8B7F-4DDC8006996B}" type="parTrans" cxnId="{EF3D8419-4D7A-4A0A-BBD4-76F5A7099883}">
      <dgm:prSet/>
      <dgm:spPr/>
      <dgm:t>
        <a:bodyPr/>
        <a:lstStyle/>
        <a:p>
          <a:endParaRPr lang="id-ID"/>
        </a:p>
      </dgm:t>
    </dgm:pt>
    <dgm:pt modelId="{ED4A6EBC-10C0-4674-9CE2-B90D84FB75F3}" type="sibTrans" cxnId="{EF3D8419-4D7A-4A0A-BBD4-76F5A7099883}">
      <dgm:prSet/>
      <dgm:spPr/>
      <dgm:t>
        <a:bodyPr/>
        <a:lstStyle/>
        <a:p>
          <a:endParaRPr lang="id-ID"/>
        </a:p>
      </dgm:t>
    </dgm:pt>
    <dgm:pt modelId="{89AC365C-83E8-4781-9DBD-61617234D1D2}" type="pres">
      <dgm:prSet presAssocID="{819E5AB0-4351-4A65-BE39-E548926AAC68}" presName="diagram" presStyleCnt="0">
        <dgm:presLayoutVars>
          <dgm:dir/>
          <dgm:resizeHandles val="exact"/>
        </dgm:presLayoutVars>
      </dgm:prSet>
      <dgm:spPr/>
      <dgm:t>
        <a:bodyPr/>
        <a:lstStyle/>
        <a:p>
          <a:endParaRPr lang="id-ID"/>
        </a:p>
      </dgm:t>
    </dgm:pt>
    <dgm:pt modelId="{D4889B45-D835-4311-8ECF-F98A31492AD7}" type="pres">
      <dgm:prSet presAssocID="{1619816C-7139-4619-8C71-5BD756146FF4}" presName="node" presStyleLbl="node1" presStyleIdx="0" presStyleCnt="1">
        <dgm:presLayoutVars>
          <dgm:bulletEnabled val="1"/>
        </dgm:presLayoutVars>
      </dgm:prSet>
      <dgm:spPr/>
      <dgm:t>
        <a:bodyPr/>
        <a:lstStyle/>
        <a:p>
          <a:endParaRPr lang="id-ID"/>
        </a:p>
      </dgm:t>
    </dgm:pt>
  </dgm:ptLst>
  <dgm:cxnLst>
    <dgm:cxn modelId="{6C3CC56F-2FE1-4766-8C18-DAE65375D6C8}" type="presOf" srcId="{1619816C-7139-4619-8C71-5BD756146FF4}" destId="{D4889B45-D835-4311-8ECF-F98A31492AD7}" srcOrd="0" destOrd="0" presId="urn:microsoft.com/office/officeart/2005/8/layout/default"/>
    <dgm:cxn modelId="{0F99AFBE-96C4-4686-A498-16B86B2BD86B}" type="presOf" srcId="{819E5AB0-4351-4A65-BE39-E548926AAC68}" destId="{89AC365C-83E8-4781-9DBD-61617234D1D2}" srcOrd="0" destOrd="0" presId="urn:microsoft.com/office/officeart/2005/8/layout/default"/>
    <dgm:cxn modelId="{EF3D8419-4D7A-4A0A-BBD4-76F5A7099883}" srcId="{819E5AB0-4351-4A65-BE39-E548926AAC68}" destId="{1619816C-7139-4619-8C71-5BD756146FF4}" srcOrd="0" destOrd="0" parTransId="{15F7F1C9-0158-4E1B-8B7F-4DDC8006996B}" sibTransId="{ED4A6EBC-10C0-4674-9CE2-B90D84FB75F3}"/>
    <dgm:cxn modelId="{C751A172-7BEE-49B8-8F50-F3AD97E11C1F}" type="presParOf" srcId="{89AC365C-83E8-4781-9DBD-61617234D1D2}" destId="{D4889B45-D835-4311-8ECF-F98A31492AD7}"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7E81FC-6687-4A56-A1AB-E03600E5873A}"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id-ID"/>
        </a:p>
      </dgm:t>
    </dgm:pt>
    <dgm:pt modelId="{ABFB4C89-5978-4509-9305-7BB99CBE9DA7}">
      <dgm:prSet/>
      <dgm:spPr/>
      <dgm:t>
        <a:bodyPr/>
        <a:lstStyle/>
        <a:p>
          <a:pPr rtl="0"/>
          <a:r>
            <a:rPr lang="en-US" smtClean="0"/>
            <a:t>Sedarmayanti (2001:21)</a:t>
          </a:r>
          <a:endParaRPr lang="id-ID"/>
        </a:p>
      </dgm:t>
    </dgm:pt>
    <dgm:pt modelId="{3624A1D9-EB2B-4EAE-9E4C-5376666B5766}" type="parTrans" cxnId="{A785B011-B0F8-4AD7-A5D1-3A7D0EFCEA62}">
      <dgm:prSet/>
      <dgm:spPr/>
      <dgm:t>
        <a:bodyPr/>
        <a:lstStyle/>
        <a:p>
          <a:endParaRPr lang="id-ID"/>
        </a:p>
      </dgm:t>
    </dgm:pt>
    <dgm:pt modelId="{48A35F9D-CD89-4090-9B54-A92952AC6198}" type="sibTrans" cxnId="{A785B011-B0F8-4AD7-A5D1-3A7D0EFCEA62}">
      <dgm:prSet/>
      <dgm:spPr/>
      <dgm:t>
        <a:bodyPr/>
        <a:lstStyle/>
        <a:p>
          <a:endParaRPr lang="id-ID"/>
        </a:p>
      </dgm:t>
    </dgm:pt>
    <dgm:pt modelId="{C7700A89-4D07-4D94-964E-7A565FBC7F08}">
      <dgm:prSet/>
      <dgm:spPr/>
      <dgm:t>
        <a:bodyPr/>
        <a:lstStyle/>
        <a:p>
          <a:pPr rtl="0"/>
          <a:r>
            <a:rPr lang="en-US" dirty="0" smtClean="0"/>
            <a:t>“</a:t>
          </a:r>
          <a:r>
            <a:rPr lang="en-US" dirty="0" err="1" smtClean="0"/>
            <a:t>Lingkungan</a:t>
          </a:r>
          <a:r>
            <a:rPr lang="en-US" dirty="0" smtClean="0"/>
            <a:t> </a:t>
          </a:r>
          <a:r>
            <a:rPr lang="en-US" dirty="0" err="1" smtClean="0"/>
            <a:t>kerja</a:t>
          </a:r>
          <a:r>
            <a:rPr lang="en-US" dirty="0" smtClean="0"/>
            <a:t> </a:t>
          </a:r>
          <a:r>
            <a:rPr lang="en-US" dirty="0" err="1" smtClean="0"/>
            <a:t>fisik</a:t>
          </a:r>
          <a:r>
            <a:rPr lang="en-US" dirty="0" smtClean="0"/>
            <a:t> </a:t>
          </a:r>
          <a:r>
            <a:rPr lang="en-US" dirty="0" err="1" smtClean="0"/>
            <a:t>adalah</a:t>
          </a:r>
          <a:r>
            <a:rPr lang="en-US" dirty="0" smtClean="0"/>
            <a:t> </a:t>
          </a:r>
          <a:r>
            <a:rPr lang="en-US" dirty="0" err="1" smtClean="0"/>
            <a:t>semua</a:t>
          </a:r>
          <a:r>
            <a:rPr lang="en-US" dirty="0" smtClean="0"/>
            <a:t> </a:t>
          </a:r>
          <a:r>
            <a:rPr lang="en-US" dirty="0" err="1" smtClean="0"/>
            <a:t>keadaan</a:t>
          </a:r>
          <a:r>
            <a:rPr lang="en-US" dirty="0" smtClean="0"/>
            <a:t> </a:t>
          </a:r>
          <a:r>
            <a:rPr lang="en-US" dirty="0" err="1" smtClean="0"/>
            <a:t>berbentuk</a:t>
          </a:r>
          <a:r>
            <a:rPr lang="en-US" dirty="0" smtClean="0"/>
            <a:t> </a:t>
          </a:r>
          <a:r>
            <a:rPr lang="en-US" dirty="0" err="1" smtClean="0"/>
            <a:t>fisik</a:t>
          </a:r>
          <a:r>
            <a:rPr lang="en-US" dirty="0" smtClean="0"/>
            <a:t> yang </a:t>
          </a:r>
          <a:r>
            <a:rPr lang="en-US" dirty="0" err="1" smtClean="0"/>
            <a:t>terdapat</a:t>
          </a:r>
          <a:r>
            <a:rPr lang="en-US" dirty="0" smtClean="0"/>
            <a:t> di </a:t>
          </a:r>
          <a:r>
            <a:rPr lang="en-US" dirty="0" err="1" smtClean="0"/>
            <a:t>sekitar</a:t>
          </a:r>
          <a:r>
            <a:rPr lang="en-US" dirty="0" smtClean="0"/>
            <a:t> </a:t>
          </a:r>
          <a:r>
            <a:rPr lang="en-US" dirty="0" err="1" smtClean="0"/>
            <a:t>tempat</a:t>
          </a:r>
          <a:r>
            <a:rPr lang="en-US" dirty="0" smtClean="0"/>
            <a:t> </a:t>
          </a:r>
          <a:r>
            <a:rPr lang="en-US" dirty="0" err="1" smtClean="0"/>
            <a:t>kerja</a:t>
          </a:r>
          <a:r>
            <a:rPr lang="en-US" dirty="0" smtClean="0"/>
            <a:t> yang </a:t>
          </a:r>
          <a:r>
            <a:rPr lang="en-US" dirty="0" err="1" smtClean="0"/>
            <a:t>dapat</a:t>
          </a:r>
          <a:r>
            <a:rPr lang="en-US" dirty="0" smtClean="0"/>
            <a:t> </a:t>
          </a:r>
          <a:r>
            <a:rPr lang="en-US" dirty="0" err="1" smtClean="0"/>
            <a:t>mempengaruhi</a:t>
          </a:r>
          <a:r>
            <a:rPr lang="en-US" dirty="0" smtClean="0"/>
            <a:t> </a:t>
          </a:r>
          <a:r>
            <a:rPr lang="en-US" dirty="0" err="1" smtClean="0"/>
            <a:t>karyawan</a:t>
          </a:r>
          <a:r>
            <a:rPr lang="en-US" dirty="0" smtClean="0"/>
            <a:t> </a:t>
          </a:r>
          <a:r>
            <a:rPr lang="en-US" dirty="0" err="1" smtClean="0"/>
            <a:t>baik</a:t>
          </a:r>
          <a:r>
            <a:rPr lang="en-US" dirty="0" smtClean="0"/>
            <a:t> </a:t>
          </a:r>
          <a:r>
            <a:rPr lang="en-US" dirty="0" err="1" smtClean="0"/>
            <a:t>secara</a:t>
          </a:r>
          <a:r>
            <a:rPr lang="en-US" dirty="0" smtClean="0"/>
            <a:t> </a:t>
          </a:r>
          <a:r>
            <a:rPr lang="en-US" dirty="0" err="1" smtClean="0"/>
            <a:t>langsung</a:t>
          </a:r>
          <a:r>
            <a:rPr lang="en-US" dirty="0" smtClean="0"/>
            <a:t> </a:t>
          </a:r>
          <a:r>
            <a:rPr lang="en-US" dirty="0" err="1" smtClean="0"/>
            <a:t>maupun</a:t>
          </a:r>
          <a:r>
            <a:rPr lang="en-US" dirty="0" smtClean="0"/>
            <a:t> s</a:t>
          </a:r>
          <a:r>
            <a:rPr lang="id-ID" dirty="0" smtClean="0"/>
            <a:t>e</a:t>
          </a:r>
          <a:r>
            <a:rPr lang="en-US" dirty="0" err="1" smtClean="0"/>
            <a:t>cara</a:t>
          </a:r>
          <a:r>
            <a:rPr lang="en-US" dirty="0" smtClean="0"/>
            <a:t> </a:t>
          </a:r>
          <a:r>
            <a:rPr lang="en-US" dirty="0" err="1" smtClean="0"/>
            <a:t>tidak</a:t>
          </a:r>
          <a:r>
            <a:rPr lang="en-US" dirty="0" smtClean="0"/>
            <a:t> </a:t>
          </a:r>
          <a:r>
            <a:rPr lang="en-US" dirty="0" err="1" smtClean="0"/>
            <a:t>langsung</a:t>
          </a:r>
          <a:r>
            <a:rPr lang="en-US" dirty="0" smtClean="0"/>
            <a:t>. </a:t>
          </a:r>
          <a:endParaRPr lang="id-ID" dirty="0"/>
        </a:p>
      </dgm:t>
    </dgm:pt>
    <dgm:pt modelId="{2D86DA54-E2EB-4739-BE08-B607A6603DDE}" type="parTrans" cxnId="{276BA38E-5FC0-45C3-BDF6-CF272A3A325C}">
      <dgm:prSet/>
      <dgm:spPr/>
      <dgm:t>
        <a:bodyPr/>
        <a:lstStyle/>
        <a:p>
          <a:endParaRPr lang="id-ID"/>
        </a:p>
      </dgm:t>
    </dgm:pt>
    <dgm:pt modelId="{E2969896-2701-4493-BE5C-D2E4C900D70C}" type="sibTrans" cxnId="{276BA38E-5FC0-45C3-BDF6-CF272A3A325C}">
      <dgm:prSet/>
      <dgm:spPr/>
      <dgm:t>
        <a:bodyPr/>
        <a:lstStyle/>
        <a:p>
          <a:endParaRPr lang="id-ID"/>
        </a:p>
      </dgm:t>
    </dgm:pt>
    <dgm:pt modelId="{BD71CF85-7211-4CF9-AAD0-BBDE4911F949}">
      <dgm:prSet/>
      <dgm:spPr/>
      <dgm:t>
        <a:bodyPr/>
        <a:lstStyle/>
        <a:p>
          <a:pPr rtl="0"/>
          <a:r>
            <a:rPr lang="en-US" dirty="0" err="1" smtClean="0"/>
            <a:t>Lingkungan</a:t>
          </a:r>
          <a:r>
            <a:rPr lang="en-US" dirty="0" smtClean="0"/>
            <a:t> </a:t>
          </a:r>
          <a:r>
            <a:rPr lang="en-US" dirty="0" err="1" smtClean="0"/>
            <a:t>kerja</a:t>
          </a:r>
          <a:r>
            <a:rPr lang="en-US" dirty="0" smtClean="0"/>
            <a:t> </a:t>
          </a:r>
          <a:r>
            <a:rPr lang="en-US" dirty="0" err="1" smtClean="0"/>
            <a:t>fisik</a:t>
          </a:r>
          <a:r>
            <a:rPr lang="en-US" dirty="0" smtClean="0"/>
            <a:t> </a:t>
          </a:r>
          <a:r>
            <a:rPr lang="en-US" dirty="0" err="1" smtClean="0"/>
            <a:t>dibagi</a:t>
          </a:r>
          <a:r>
            <a:rPr lang="en-US" dirty="0" smtClean="0"/>
            <a:t> </a:t>
          </a:r>
          <a:r>
            <a:rPr lang="en-US" dirty="0" err="1" smtClean="0"/>
            <a:t>dalam</a:t>
          </a:r>
          <a:r>
            <a:rPr lang="en-US" dirty="0" smtClean="0"/>
            <a:t> </a:t>
          </a:r>
          <a:r>
            <a:rPr lang="en-US" dirty="0" err="1" smtClean="0"/>
            <a:t>dua</a:t>
          </a:r>
          <a:r>
            <a:rPr lang="en-US" dirty="0" smtClean="0"/>
            <a:t> </a:t>
          </a:r>
          <a:r>
            <a:rPr lang="en-US" dirty="0" err="1" smtClean="0"/>
            <a:t>kategori</a:t>
          </a:r>
          <a:r>
            <a:rPr lang="en-US" dirty="0" smtClean="0"/>
            <a:t> : </a:t>
          </a:r>
          <a:endParaRPr lang="id-ID" dirty="0"/>
        </a:p>
      </dgm:t>
    </dgm:pt>
    <dgm:pt modelId="{33767A5F-7EBD-41B0-AC34-2D911699F0EE}" type="parTrans" cxnId="{102B5928-57BF-44A1-A1AC-1BE5678C5601}">
      <dgm:prSet/>
      <dgm:spPr/>
      <dgm:t>
        <a:bodyPr/>
        <a:lstStyle/>
        <a:p>
          <a:endParaRPr lang="id-ID"/>
        </a:p>
      </dgm:t>
    </dgm:pt>
    <dgm:pt modelId="{872AECB2-05CA-4404-AAE4-77C098BA7FA9}" type="sibTrans" cxnId="{102B5928-57BF-44A1-A1AC-1BE5678C5601}">
      <dgm:prSet/>
      <dgm:spPr/>
      <dgm:t>
        <a:bodyPr/>
        <a:lstStyle/>
        <a:p>
          <a:endParaRPr lang="id-ID"/>
        </a:p>
      </dgm:t>
    </dgm:pt>
    <dgm:pt modelId="{8E948153-695D-473B-9A46-361867820B97}">
      <dgm:prSet/>
      <dgm:spPr/>
      <dgm:t>
        <a:bodyPr/>
        <a:lstStyle/>
        <a:p>
          <a:pPr rtl="0"/>
          <a:r>
            <a:rPr lang="en-US" smtClean="0"/>
            <a:t>Lingkungan Kerja Fisik Langsung</a:t>
          </a:r>
          <a:endParaRPr lang="id-ID"/>
        </a:p>
      </dgm:t>
    </dgm:pt>
    <dgm:pt modelId="{76E7DCFD-6A92-40CD-95D0-84A87AD699C6}" type="parTrans" cxnId="{55E42FC1-A37C-4BD9-BF99-AF2A94FB0BEC}">
      <dgm:prSet/>
      <dgm:spPr/>
      <dgm:t>
        <a:bodyPr/>
        <a:lstStyle/>
        <a:p>
          <a:endParaRPr lang="id-ID"/>
        </a:p>
      </dgm:t>
    </dgm:pt>
    <dgm:pt modelId="{A96F9C1B-BAC9-44BA-96FC-ABF56244AF76}" type="sibTrans" cxnId="{55E42FC1-A37C-4BD9-BF99-AF2A94FB0BEC}">
      <dgm:prSet/>
      <dgm:spPr/>
      <dgm:t>
        <a:bodyPr/>
        <a:lstStyle/>
        <a:p>
          <a:endParaRPr lang="id-ID"/>
        </a:p>
      </dgm:t>
    </dgm:pt>
    <dgm:pt modelId="{F72FA955-A6D4-4438-8C85-AABB85769C38}">
      <dgm:prSet/>
      <dgm:spPr/>
      <dgm:t>
        <a:bodyPr/>
        <a:lstStyle/>
        <a:p>
          <a:pPr rtl="0"/>
          <a:r>
            <a:rPr lang="en-US" smtClean="0"/>
            <a:t>Lingkungan Kerja Fisik Perantara   </a:t>
          </a:r>
          <a:endParaRPr lang="id-ID"/>
        </a:p>
      </dgm:t>
    </dgm:pt>
    <dgm:pt modelId="{5065A263-B14B-483D-9210-9EA26F0426AD}" type="parTrans" cxnId="{73F73857-0CB7-4009-86DF-EF519FA16627}">
      <dgm:prSet/>
      <dgm:spPr/>
      <dgm:t>
        <a:bodyPr/>
        <a:lstStyle/>
        <a:p>
          <a:endParaRPr lang="id-ID"/>
        </a:p>
      </dgm:t>
    </dgm:pt>
    <dgm:pt modelId="{E6E9F4C8-540B-4FAB-AC1B-C256AC21E45B}" type="sibTrans" cxnId="{73F73857-0CB7-4009-86DF-EF519FA16627}">
      <dgm:prSet/>
      <dgm:spPr/>
      <dgm:t>
        <a:bodyPr/>
        <a:lstStyle/>
        <a:p>
          <a:endParaRPr lang="id-ID"/>
        </a:p>
      </dgm:t>
    </dgm:pt>
    <dgm:pt modelId="{E784ACA8-3F4B-48B4-A7D3-7BC3FB8F4420}" type="pres">
      <dgm:prSet presAssocID="{9D7E81FC-6687-4A56-A1AB-E03600E5873A}" presName="vert0" presStyleCnt="0">
        <dgm:presLayoutVars>
          <dgm:dir/>
          <dgm:animOne val="branch"/>
          <dgm:animLvl val="lvl"/>
        </dgm:presLayoutVars>
      </dgm:prSet>
      <dgm:spPr/>
      <dgm:t>
        <a:bodyPr/>
        <a:lstStyle/>
        <a:p>
          <a:endParaRPr lang="id-ID"/>
        </a:p>
      </dgm:t>
    </dgm:pt>
    <dgm:pt modelId="{E5F98735-36DE-41C2-8385-66423567E50B}" type="pres">
      <dgm:prSet presAssocID="{ABFB4C89-5978-4509-9305-7BB99CBE9DA7}" presName="thickLine" presStyleLbl="alignNode1" presStyleIdx="0" presStyleCnt="2"/>
      <dgm:spPr/>
    </dgm:pt>
    <dgm:pt modelId="{7ADF3C8C-780D-4897-944A-37981CBC7923}" type="pres">
      <dgm:prSet presAssocID="{ABFB4C89-5978-4509-9305-7BB99CBE9DA7}" presName="horz1" presStyleCnt="0"/>
      <dgm:spPr/>
    </dgm:pt>
    <dgm:pt modelId="{D6DD9898-C74B-40FF-A3BE-12469D8F7890}" type="pres">
      <dgm:prSet presAssocID="{ABFB4C89-5978-4509-9305-7BB99CBE9DA7}" presName="tx1" presStyleLbl="revTx" presStyleIdx="0" presStyleCnt="5"/>
      <dgm:spPr/>
      <dgm:t>
        <a:bodyPr/>
        <a:lstStyle/>
        <a:p>
          <a:endParaRPr lang="id-ID"/>
        </a:p>
      </dgm:t>
    </dgm:pt>
    <dgm:pt modelId="{E4091785-933A-464E-A494-43636F83110F}" type="pres">
      <dgm:prSet presAssocID="{ABFB4C89-5978-4509-9305-7BB99CBE9DA7}" presName="vert1" presStyleCnt="0"/>
      <dgm:spPr/>
    </dgm:pt>
    <dgm:pt modelId="{87BE66A0-D1DE-4C12-8399-908C97D36647}" type="pres">
      <dgm:prSet presAssocID="{C7700A89-4D07-4D94-964E-7A565FBC7F08}" presName="vertSpace2a" presStyleCnt="0"/>
      <dgm:spPr/>
    </dgm:pt>
    <dgm:pt modelId="{C551D860-37FF-4522-9F7E-0E6A06D73A68}" type="pres">
      <dgm:prSet presAssocID="{C7700A89-4D07-4D94-964E-7A565FBC7F08}" presName="horz2" presStyleCnt="0"/>
      <dgm:spPr/>
    </dgm:pt>
    <dgm:pt modelId="{D8C6E0D8-E288-4C44-822E-124F1DF6336F}" type="pres">
      <dgm:prSet presAssocID="{C7700A89-4D07-4D94-964E-7A565FBC7F08}" presName="horzSpace2" presStyleCnt="0"/>
      <dgm:spPr/>
    </dgm:pt>
    <dgm:pt modelId="{7255BC1D-3F58-4506-A87F-7B09C5197BD2}" type="pres">
      <dgm:prSet presAssocID="{C7700A89-4D07-4D94-964E-7A565FBC7F08}" presName="tx2" presStyleLbl="revTx" presStyleIdx="1" presStyleCnt="5"/>
      <dgm:spPr/>
      <dgm:t>
        <a:bodyPr/>
        <a:lstStyle/>
        <a:p>
          <a:endParaRPr lang="id-ID"/>
        </a:p>
      </dgm:t>
    </dgm:pt>
    <dgm:pt modelId="{672FECC7-351B-40A3-9CC1-4F11FD71AF30}" type="pres">
      <dgm:prSet presAssocID="{C7700A89-4D07-4D94-964E-7A565FBC7F08}" presName="vert2" presStyleCnt="0"/>
      <dgm:spPr/>
    </dgm:pt>
    <dgm:pt modelId="{5E7CFDFF-D946-45D7-A5D3-9715FA8E5DF3}" type="pres">
      <dgm:prSet presAssocID="{C7700A89-4D07-4D94-964E-7A565FBC7F08}" presName="thinLine2b" presStyleLbl="callout" presStyleIdx="0" presStyleCnt="3"/>
      <dgm:spPr/>
    </dgm:pt>
    <dgm:pt modelId="{70CF59DD-DDBA-41B4-B429-EFE4D7CE71E9}" type="pres">
      <dgm:prSet presAssocID="{C7700A89-4D07-4D94-964E-7A565FBC7F08}" presName="vertSpace2b" presStyleCnt="0"/>
      <dgm:spPr/>
    </dgm:pt>
    <dgm:pt modelId="{7AA8407C-5178-4AAF-BBAF-B7DF07857A8D}" type="pres">
      <dgm:prSet presAssocID="{BD71CF85-7211-4CF9-AAD0-BBDE4911F949}" presName="thickLine" presStyleLbl="alignNode1" presStyleIdx="1" presStyleCnt="2"/>
      <dgm:spPr/>
    </dgm:pt>
    <dgm:pt modelId="{8C82A34E-8072-45C4-949E-5CACA1FD4777}" type="pres">
      <dgm:prSet presAssocID="{BD71CF85-7211-4CF9-AAD0-BBDE4911F949}" presName="horz1" presStyleCnt="0"/>
      <dgm:spPr/>
    </dgm:pt>
    <dgm:pt modelId="{12221CE8-F437-412D-B6BB-E0F01D4265D7}" type="pres">
      <dgm:prSet presAssocID="{BD71CF85-7211-4CF9-AAD0-BBDE4911F949}" presName="tx1" presStyleLbl="revTx" presStyleIdx="2" presStyleCnt="5"/>
      <dgm:spPr/>
      <dgm:t>
        <a:bodyPr/>
        <a:lstStyle/>
        <a:p>
          <a:endParaRPr lang="id-ID"/>
        </a:p>
      </dgm:t>
    </dgm:pt>
    <dgm:pt modelId="{B733F504-4759-4C35-920E-8106F131C394}" type="pres">
      <dgm:prSet presAssocID="{BD71CF85-7211-4CF9-AAD0-BBDE4911F949}" presName="vert1" presStyleCnt="0"/>
      <dgm:spPr/>
    </dgm:pt>
    <dgm:pt modelId="{A3FECC5E-9680-46B1-9943-DA26401CDAAC}" type="pres">
      <dgm:prSet presAssocID="{8E948153-695D-473B-9A46-361867820B97}" presName="vertSpace2a" presStyleCnt="0"/>
      <dgm:spPr/>
    </dgm:pt>
    <dgm:pt modelId="{4F1F9EFB-2849-4835-A977-0817678327C4}" type="pres">
      <dgm:prSet presAssocID="{8E948153-695D-473B-9A46-361867820B97}" presName="horz2" presStyleCnt="0"/>
      <dgm:spPr/>
    </dgm:pt>
    <dgm:pt modelId="{3842ACD6-E2FA-44FF-AD85-C00E443CC25E}" type="pres">
      <dgm:prSet presAssocID="{8E948153-695D-473B-9A46-361867820B97}" presName="horzSpace2" presStyleCnt="0"/>
      <dgm:spPr/>
    </dgm:pt>
    <dgm:pt modelId="{E75BB35D-8584-4A5E-B81D-94CBAE14ADDE}" type="pres">
      <dgm:prSet presAssocID="{8E948153-695D-473B-9A46-361867820B97}" presName="tx2" presStyleLbl="revTx" presStyleIdx="3" presStyleCnt="5"/>
      <dgm:spPr/>
      <dgm:t>
        <a:bodyPr/>
        <a:lstStyle/>
        <a:p>
          <a:endParaRPr lang="id-ID"/>
        </a:p>
      </dgm:t>
    </dgm:pt>
    <dgm:pt modelId="{C3549BAB-0B20-434E-BC81-13BCCB8AE23C}" type="pres">
      <dgm:prSet presAssocID="{8E948153-695D-473B-9A46-361867820B97}" presName="vert2" presStyleCnt="0"/>
      <dgm:spPr/>
    </dgm:pt>
    <dgm:pt modelId="{6008F93A-63B0-4A52-BD48-ED6F4B838547}" type="pres">
      <dgm:prSet presAssocID="{8E948153-695D-473B-9A46-361867820B97}" presName="thinLine2b" presStyleLbl="callout" presStyleIdx="1" presStyleCnt="3"/>
      <dgm:spPr/>
    </dgm:pt>
    <dgm:pt modelId="{45658485-11AA-4ED1-B526-3F2AB37912AB}" type="pres">
      <dgm:prSet presAssocID="{8E948153-695D-473B-9A46-361867820B97}" presName="vertSpace2b" presStyleCnt="0"/>
      <dgm:spPr/>
    </dgm:pt>
    <dgm:pt modelId="{4DCB64CF-39E6-4606-B217-47BEECDAA3D9}" type="pres">
      <dgm:prSet presAssocID="{F72FA955-A6D4-4438-8C85-AABB85769C38}" presName="horz2" presStyleCnt="0"/>
      <dgm:spPr/>
    </dgm:pt>
    <dgm:pt modelId="{70616A73-CF17-4592-9D52-D938FB137872}" type="pres">
      <dgm:prSet presAssocID="{F72FA955-A6D4-4438-8C85-AABB85769C38}" presName="horzSpace2" presStyleCnt="0"/>
      <dgm:spPr/>
    </dgm:pt>
    <dgm:pt modelId="{53E7AB4E-FD29-4298-B4FE-125286A8AE6B}" type="pres">
      <dgm:prSet presAssocID="{F72FA955-A6D4-4438-8C85-AABB85769C38}" presName="tx2" presStyleLbl="revTx" presStyleIdx="4" presStyleCnt="5"/>
      <dgm:spPr/>
      <dgm:t>
        <a:bodyPr/>
        <a:lstStyle/>
        <a:p>
          <a:endParaRPr lang="id-ID"/>
        </a:p>
      </dgm:t>
    </dgm:pt>
    <dgm:pt modelId="{F6DC1776-079A-4428-B1FF-54F4F1F397B0}" type="pres">
      <dgm:prSet presAssocID="{F72FA955-A6D4-4438-8C85-AABB85769C38}" presName="vert2" presStyleCnt="0"/>
      <dgm:spPr/>
    </dgm:pt>
    <dgm:pt modelId="{9F6E9573-1242-48AC-8907-303E4BA5FCB9}" type="pres">
      <dgm:prSet presAssocID="{F72FA955-A6D4-4438-8C85-AABB85769C38}" presName="thinLine2b" presStyleLbl="callout" presStyleIdx="2" presStyleCnt="3"/>
      <dgm:spPr/>
    </dgm:pt>
    <dgm:pt modelId="{451297C1-4E3A-4C51-AB25-346189EA5671}" type="pres">
      <dgm:prSet presAssocID="{F72FA955-A6D4-4438-8C85-AABB85769C38}" presName="vertSpace2b" presStyleCnt="0"/>
      <dgm:spPr/>
    </dgm:pt>
  </dgm:ptLst>
  <dgm:cxnLst>
    <dgm:cxn modelId="{73F73857-0CB7-4009-86DF-EF519FA16627}" srcId="{BD71CF85-7211-4CF9-AAD0-BBDE4911F949}" destId="{F72FA955-A6D4-4438-8C85-AABB85769C38}" srcOrd="1" destOrd="0" parTransId="{5065A263-B14B-483D-9210-9EA26F0426AD}" sibTransId="{E6E9F4C8-540B-4FAB-AC1B-C256AC21E45B}"/>
    <dgm:cxn modelId="{4910B1C4-EF5E-407D-AAE0-957A40ED5115}" type="presOf" srcId="{BD71CF85-7211-4CF9-AAD0-BBDE4911F949}" destId="{12221CE8-F437-412D-B6BB-E0F01D4265D7}" srcOrd="0" destOrd="0" presId="urn:microsoft.com/office/officeart/2008/layout/LinedList"/>
    <dgm:cxn modelId="{DD3C5B07-1ABF-495B-83BE-B34ADC3C2878}" type="presOf" srcId="{9D7E81FC-6687-4A56-A1AB-E03600E5873A}" destId="{E784ACA8-3F4B-48B4-A7D3-7BC3FB8F4420}" srcOrd="0" destOrd="0" presId="urn:microsoft.com/office/officeart/2008/layout/LinedList"/>
    <dgm:cxn modelId="{276BA38E-5FC0-45C3-BDF6-CF272A3A325C}" srcId="{ABFB4C89-5978-4509-9305-7BB99CBE9DA7}" destId="{C7700A89-4D07-4D94-964E-7A565FBC7F08}" srcOrd="0" destOrd="0" parTransId="{2D86DA54-E2EB-4739-BE08-B607A6603DDE}" sibTransId="{E2969896-2701-4493-BE5C-D2E4C900D70C}"/>
    <dgm:cxn modelId="{1C928B43-4E04-495E-9C23-1147D52F88BA}" type="presOf" srcId="{8E948153-695D-473B-9A46-361867820B97}" destId="{E75BB35D-8584-4A5E-B81D-94CBAE14ADDE}" srcOrd="0" destOrd="0" presId="urn:microsoft.com/office/officeart/2008/layout/LinedList"/>
    <dgm:cxn modelId="{A785B011-B0F8-4AD7-A5D1-3A7D0EFCEA62}" srcId="{9D7E81FC-6687-4A56-A1AB-E03600E5873A}" destId="{ABFB4C89-5978-4509-9305-7BB99CBE9DA7}" srcOrd="0" destOrd="0" parTransId="{3624A1D9-EB2B-4EAE-9E4C-5376666B5766}" sibTransId="{48A35F9D-CD89-4090-9B54-A92952AC6198}"/>
    <dgm:cxn modelId="{94B34DAF-B0D8-4024-A3C8-A3D54DB654D6}" type="presOf" srcId="{F72FA955-A6D4-4438-8C85-AABB85769C38}" destId="{53E7AB4E-FD29-4298-B4FE-125286A8AE6B}" srcOrd="0" destOrd="0" presId="urn:microsoft.com/office/officeart/2008/layout/LinedList"/>
    <dgm:cxn modelId="{55E42FC1-A37C-4BD9-BF99-AF2A94FB0BEC}" srcId="{BD71CF85-7211-4CF9-AAD0-BBDE4911F949}" destId="{8E948153-695D-473B-9A46-361867820B97}" srcOrd="0" destOrd="0" parTransId="{76E7DCFD-6A92-40CD-95D0-84A87AD699C6}" sibTransId="{A96F9C1B-BAC9-44BA-96FC-ABF56244AF76}"/>
    <dgm:cxn modelId="{870EA537-F1F6-47A3-BA7E-DAD48658E5FA}" type="presOf" srcId="{C7700A89-4D07-4D94-964E-7A565FBC7F08}" destId="{7255BC1D-3F58-4506-A87F-7B09C5197BD2}" srcOrd="0" destOrd="0" presId="urn:microsoft.com/office/officeart/2008/layout/LinedList"/>
    <dgm:cxn modelId="{102B5928-57BF-44A1-A1AC-1BE5678C5601}" srcId="{9D7E81FC-6687-4A56-A1AB-E03600E5873A}" destId="{BD71CF85-7211-4CF9-AAD0-BBDE4911F949}" srcOrd="1" destOrd="0" parTransId="{33767A5F-7EBD-41B0-AC34-2D911699F0EE}" sibTransId="{872AECB2-05CA-4404-AAE4-77C098BA7FA9}"/>
    <dgm:cxn modelId="{8A00CBAF-9F1F-4305-9B16-CD8933EDFF6B}" type="presOf" srcId="{ABFB4C89-5978-4509-9305-7BB99CBE9DA7}" destId="{D6DD9898-C74B-40FF-A3BE-12469D8F7890}" srcOrd="0" destOrd="0" presId="urn:microsoft.com/office/officeart/2008/layout/LinedList"/>
    <dgm:cxn modelId="{30736F9A-AC0F-4CC0-8A3E-70B56202B2A6}" type="presParOf" srcId="{E784ACA8-3F4B-48B4-A7D3-7BC3FB8F4420}" destId="{E5F98735-36DE-41C2-8385-66423567E50B}" srcOrd="0" destOrd="0" presId="urn:microsoft.com/office/officeart/2008/layout/LinedList"/>
    <dgm:cxn modelId="{1E55BB5A-1829-4B29-A2CF-1894ECCB5DBF}" type="presParOf" srcId="{E784ACA8-3F4B-48B4-A7D3-7BC3FB8F4420}" destId="{7ADF3C8C-780D-4897-944A-37981CBC7923}" srcOrd="1" destOrd="0" presId="urn:microsoft.com/office/officeart/2008/layout/LinedList"/>
    <dgm:cxn modelId="{44D8BF84-359D-43C5-AE33-29ECABA9A1C3}" type="presParOf" srcId="{7ADF3C8C-780D-4897-944A-37981CBC7923}" destId="{D6DD9898-C74B-40FF-A3BE-12469D8F7890}" srcOrd="0" destOrd="0" presId="urn:microsoft.com/office/officeart/2008/layout/LinedList"/>
    <dgm:cxn modelId="{0E0C7A90-08A4-423A-B3F9-6A8DA0B4EA73}" type="presParOf" srcId="{7ADF3C8C-780D-4897-944A-37981CBC7923}" destId="{E4091785-933A-464E-A494-43636F83110F}" srcOrd="1" destOrd="0" presId="urn:microsoft.com/office/officeart/2008/layout/LinedList"/>
    <dgm:cxn modelId="{C746A5A8-FC13-422D-9DC5-DB6CC3EA64D4}" type="presParOf" srcId="{E4091785-933A-464E-A494-43636F83110F}" destId="{87BE66A0-D1DE-4C12-8399-908C97D36647}" srcOrd="0" destOrd="0" presId="urn:microsoft.com/office/officeart/2008/layout/LinedList"/>
    <dgm:cxn modelId="{5BA96D7C-796C-495D-8A7D-5C1649EFEF46}" type="presParOf" srcId="{E4091785-933A-464E-A494-43636F83110F}" destId="{C551D860-37FF-4522-9F7E-0E6A06D73A68}" srcOrd="1" destOrd="0" presId="urn:microsoft.com/office/officeart/2008/layout/LinedList"/>
    <dgm:cxn modelId="{FB001884-3C89-4067-B888-E8AF3DE4DCFC}" type="presParOf" srcId="{C551D860-37FF-4522-9F7E-0E6A06D73A68}" destId="{D8C6E0D8-E288-4C44-822E-124F1DF6336F}" srcOrd="0" destOrd="0" presId="urn:microsoft.com/office/officeart/2008/layout/LinedList"/>
    <dgm:cxn modelId="{AE7060A5-A557-486F-8B79-985E7C8BBC84}" type="presParOf" srcId="{C551D860-37FF-4522-9F7E-0E6A06D73A68}" destId="{7255BC1D-3F58-4506-A87F-7B09C5197BD2}" srcOrd="1" destOrd="0" presId="urn:microsoft.com/office/officeart/2008/layout/LinedList"/>
    <dgm:cxn modelId="{A489FF74-7A7A-4F2E-AD98-00C8E0BC3583}" type="presParOf" srcId="{C551D860-37FF-4522-9F7E-0E6A06D73A68}" destId="{672FECC7-351B-40A3-9CC1-4F11FD71AF30}" srcOrd="2" destOrd="0" presId="urn:microsoft.com/office/officeart/2008/layout/LinedList"/>
    <dgm:cxn modelId="{B04DEEBC-7F97-4D18-B7DF-293708755DD5}" type="presParOf" srcId="{E4091785-933A-464E-A494-43636F83110F}" destId="{5E7CFDFF-D946-45D7-A5D3-9715FA8E5DF3}" srcOrd="2" destOrd="0" presId="urn:microsoft.com/office/officeart/2008/layout/LinedList"/>
    <dgm:cxn modelId="{12291E5C-E0C8-4839-B15B-2F5E350D9A30}" type="presParOf" srcId="{E4091785-933A-464E-A494-43636F83110F}" destId="{70CF59DD-DDBA-41B4-B429-EFE4D7CE71E9}" srcOrd="3" destOrd="0" presId="urn:microsoft.com/office/officeart/2008/layout/LinedList"/>
    <dgm:cxn modelId="{BFE197C6-A9E8-49FA-90BE-B806ECB84FBB}" type="presParOf" srcId="{E784ACA8-3F4B-48B4-A7D3-7BC3FB8F4420}" destId="{7AA8407C-5178-4AAF-BBAF-B7DF07857A8D}" srcOrd="2" destOrd="0" presId="urn:microsoft.com/office/officeart/2008/layout/LinedList"/>
    <dgm:cxn modelId="{E2C6FBAE-D8E6-4615-9F0E-8FB464E711C4}" type="presParOf" srcId="{E784ACA8-3F4B-48B4-A7D3-7BC3FB8F4420}" destId="{8C82A34E-8072-45C4-949E-5CACA1FD4777}" srcOrd="3" destOrd="0" presId="urn:microsoft.com/office/officeart/2008/layout/LinedList"/>
    <dgm:cxn modelId="{38C3D0CF-9ED8-43C4-A973-EFB049948D98}" type="presParOf" srcId="{8C82A34E-8072-45C4-949E-5CACA1FD4777}" destId="{12221CE8-F437-412D-B6BB-E0F01D4265D7}" srcOrd="0" destOrd="0" presId="urn:microsoft.com/office/officeart/2008/layout/LinedList"/>
    <dgm:cxn modelId="{46A07885-B770-44E7-B652-CA175A4D14FC}" type="presParOf" srcId="{8C82A34E-8072-45C4-949E-5CACA1FD4777}" destId="{B733F504-4759-4C35-920E-8106F131C394}" srcOrd="1" destOrd="0" presId="urn:microsoft.com/office/officeart/2008/layout/LinedList"/>
    <dgm:cxn modelId="{1D5B69DE-DEA2-483E-9F28-B3A1BE1B4198}" type="presParOf" srcId="{B733F504-4759-4C35-920E-8106F131C394}" destId="{A3FECC5E-9680-46B1-9943-DA26401CDAAC}" srcOrd="0" destOrd="0" presId="urn:microsoft.com/office/officeart/2008/layout/LinedList"/>
    <dgm:cxn modelId="{3328479D-EE10-4924-B7EF-58FE18D3AD20}" type="presParOf" srcId="{B733F504-4759-4C35-920E-8106F131C394}" destId="{4F1F9EFB-2849-4835-A977-0817678327C4}" srcOrd="1" destOrd="0" presId="urn:microsoft.com/office/officeart/2008/layout/LinedList"/>
    <dgm:cxn modelId="{B67974EF-20F1-43BE-83B7-5EEB8972F61F}" type="presParOf" srcId="{4F1F9EFB-2849-4835-A977-0817678327C4}" destId="{3842ACD6-E2FA-44FF-AD85-C00E443CC25E}" srcOrd="0" destOrd="0" presId="urn:microsoft.com/office/officeart/2008/layout/LinedList"/>
    <dgm:cxn modelId="{52F58C81-F59E-423B-AC76-C08A158B0103}" type="presParOf" srcId="{4F1F9EFB-2849-4835-A977-0817678327C4}" destId="{E75BB35D-8584-4A5E-B81D-94CBAE14ADDE}" srcOrd="1" destOrd="0" presId="urn:microsoft.com/office/officeart/2008/layout/LinedList"/>
    <dgm:cxn modelId="{9C6E29AF-A306-409C-A0E7-7D578E775FE4}" type="presParOf" srcId="{4F1F9EFB-2849-4835-A977-0817678327C4}" destId="{C3549BAB-0B20-434E-BC81-13BCCB8AE23C}" srcOrd="2" destOrd="0" presId="urn:microsoft.com/office/officeart/2008/layout/LinedList"/>
    <dgm:cxn modelId="{81D07996-A8F2-45E0-9549-4753FBDC1EE2}" type="presParOf" srcId="{B733F504-4759-4C35-920E-8106F131C394}" destId="{6008F93A-63B0-4A52-BD48-ED6F4B838547}" srcOrd="2" destOrd="0" presId="urn:microsoft.com/office/officeart/2008/layout/LinedList"/>
    <dgm:cxn modelId="{2B95A290-2CE1-49F9-A987-DCB96541BDDE}" type="presParOf" srcId="{B733F504-4759-4C35-920E-8106F131C394}" destId="{45658485-11AA-4ED1-B526-3F2AB37912AB}" srcOrd="3" destOrd="0" presId="urn:microsoft.com/office/officeart/2008/layout/LinedList"/>
    <dgm:cxn modelId="{1F2AF448-CEEE-4828-A238-0CB407B804B1}" type="presParOf" srcId="{B733F504-4759-4C35-920E-8106F131C394}" destId="{4DCB64CF-39E6-4606-B217-47BEECDAA3D9}" srcOrd="4" destOrd="0" presId="urn:microsoft.com/office/officeart/2008/layout/LinedList"/>
    <dgm:cxn modelId="{5DF1A113-D0FA-4384-97D3-22DA9D9AC4BE}" type="presParOf" srcId="{4DCB64CF-39E6-4606-B217-47BEECDAA3D9}" destId="{70616A73-CF17-4592-9D52-D938FB137872}" srcOrd="0" destOrd="0" presId="urn:microsoft.com/office/officeart/2008/layout/LinedList"/>
    <dgm:cxn modelId="{CD5BE4C6-18F3-4BE5-A2C3-977EF01CB2DC}" type="presParOf" srcId="{4DCB64CF-39E6-4606-B217-47BEECDAA3D9}" destId="{53E7AB4E-FD29-4298-B4FE-125286A8AE6B}" srcOrd="1" destOrd="0" presId="urn:microsoft.com/office/officeart/2008/layout/LinedList"/>
    <dgm:cxn modelId="{A73423BF-BBC2-4144-904A-20E8EDD3976D}" type="presParOf" srcId="{4DCB64CF-39E6-4606-B217-47BEECDAA3D9}" destId="{F6DC1776-079A-4428-B1FF-54F4F1F397B0}" srcOrd="2" destOrd="0" presId="urn:microsoft.com/office/officeart/2008/layout/LinedList"/>
    <dgm:cxn modelId="{6ED28F9D-554B-4AE4-B1E5-5B773B12D5A5}" type="presParOf" srcId="{B733F504-4759-4C35-920E-8106F131C394}" destId="{9F6E9573-1242-48AC-8907-303E4BA5FCB9}" srcOrd="5" destOrd="0" presId="urn:microsoft.com/office/officeart/2008/layout/LinedList"/>
    <dgm:cxn modelId="{2DE2FEF4-AA56-43F3-8A6D-AE43CA148A80}" type="presParOf" srcId="{B733F504-4759-4C35-920E-8106F131C394}" destId="{451297C1-4E3A-4C51-AB25-346189EA5671}"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56A19C0-5458-442F-92E6-946B3AF40E69}" type="doc">
      <dgm:prSet loTypeId="urn:microsoft.com/office/officeart/2005/8/layout/pList1" loCatId="list" qsTypeId="urn:microsoft.com/office/officeart/2005/8/quickstyle/simple1" qsCatId="simple" csTypeId="urn:microsoft.com/office/officeart/2005/8/colors/accent0_3" csCatId="mainScheme" phldr="1"/>
      <dgm:spPr/>
      <dgm:t>
        <a:bodyPr/>
        <a:lstStyle/>
        <a:p>
          <a:endParaRPr lang="id-ID"/>
        </a:p>
      </dgm:t>
    </dgm:pt>
    <dgm:pt modelId="{56E75139-E0CA-4B28-8FB2-AF5F09D49C43}">
      <dgm:prSet/>
      <dgm:spPr/>
      <dgm:t>
        <a:bodyPr/>
        <a:lstStyle/>
        <a:p>
          <a:pPr rtl="0"/>
          <a:r>
            <a:rPr lang="en-US" b="1" dirty="0" err="1" smtClean="0"/>
            <a:t>Penerangan</a:t>
          </a:r>
          <a:r>
            <a:rPr lang="en-US" b="1" dirty="0" smtClean="0"/>
            <a:t>/</a:t>
          </a:r>
          <a:r>
            <a:rPr lang="en-US" b="1" dirty="0" err="1" smtClean="0"/>
            <a:t>Cahaya</a:t>
          </a:r>
          <a:r>
            <a:rPr lang="en-US" b="1" dirty="0" smtClean="0"/>
            <a:t> di </a:t>
          </a:r>
          <a:r>
            <a:rPr lang="en-US" b="1" dirty="0" err="1" smtClean="0"/>
            <a:t>Tempat</a:t>
          </a:r>
          <a:r>
            <a:rPr lang="en-US" b="1" dirty="0" smtClean="0"/>
            <a:t> </a:t>
          </a:r>
          <a:r>
            <a:rPr lang="en-US" b="1" dirty="0" err="1" smtClean="0"/>
            <a:t>Kerja</a:t>
          </a:r>
          <a:endParaRPr lang="id-ID" dirty="0"/>
        </a:p>
      </dgm:t>
    </dgm:pt>
    <dgm:pt modelId="{33CF8BDB-D6AC-4F3D-92FA-76E1876FDA41}" type="parTrans" cxnId="{5A4DF0D6-CF7D-4322-ACD1-C011D327AED4}">
      <dgm:prSet/>
      <dgm:spPr/>
      <dgm:t>
        <a:bodyPr/>
        <a:lstStyle/>
        <a:p>
          <a:endParaRPr lang="id-ID"/>
        </a:p>
      </dgm:t>
    </dgm:pt>
    <dgm:pt modelId="{CFA44B38-8C3C-49DD-96CE-6D34F330223D}" type="sibTrans" cxnId="{5A4DF0D6-CF7D-4322-ACD1-C011D327AED4}">
      <dgm:prSet/>
      <dgm:spPr/>
      <dgm:t>
        <a:bodyPr/>
        <a:lstStyle/>
        <a:p>
          <a:endParaRPr lang="id-ID"/>
        </a:p>
      </dgm:t>
    </dgm:pt>
    <dgm:pt modelId="{9058242A-D3C6-49F4-A7FF-6E2B3E540A05}">
      <dgm:prSet/>
      <dgm:spPr/>
      <dgm:t>
        <a:bodyPr/>
        <a:lstStyle/>
        <a:p>
          <a:pPr rtl="0"/>
          <a:r>
            <a:rPr lang="en-US" b="1" smtClean="0"/>
            <a:t>Temperatur di Tempat Kerja </a:t>
          </a:r>
          <a:endParaRPr lang="id-ID"/>
        </a:p>
      </dgm:t>
    </dgm:pt>
    <dgm:pt modelId="{CB8C19E4-D4AD-4F01-AC8D-96D928AAD08D}" type="parTrans" cxnId="{51F886C7-DFB2-420F-B328-FE5A8C89EBA4}">
      <dgm:prSet/>
      <dgm:spPr/>
      <dgm:t>
        <a:bodyPr/>
        <a:lstStyle/>
        <a:p>
          <a:endParaRPr lang="id-ID"/>
        </a:p>
      </dgm:t>
    </dgm:pt>
    <dgm:pt modelId="{693981E9-E7DC-451E-B4A2-CB83F7EF9892}" type="sibTrans" cxnId="{51F886C7-DFB2-420F-B328-FE5A8C89EBA4}">
      <dgm:prSet/>
      <dgm:spPr/>
      <dgm:t>
        <a:bodyPr/>
        <a:lstStyle/>
        <a:p>
          <a:endParaRPr lang="id-ID"/>
        </a:p>
      </dgm:t>
    </dgm:pt>
    <dgm:pt modelId="{0FD4691D-11E4-40FF-98D8-19F1252BB166}">
      <dgm:prSet/>
      <dgm:spPr/>
      <dgm:t>
        <a:bodyPr/>
        <a:lstStyle/>
        <a:p>
          <a:pPr rtl="0"/>
          <a:r>
            <a:rPr lang="en-US" b="1" smtClean="0"/>
            <a:t>Kelembaban di Tempat Kerja</a:t>
          </a:r>
          <a:endParaRPr lang="id-ID"/>
        </a:p>
      </dgm:t>
    </dgm:pt>
    <dgm:pt modelId="{B8DFEDF4-7BB9-4E97-A74C-0BD065D96708}" type="parTrans" cxnId="{01BEA2BC-864A-4125-AE49-7F04A4ED3FEC}">
      <dgm:prSet/>
      <dgm:spPr/>
      <dgm:t>
        <a:bodyPr/>
        <a:lstStyle/>
        <a:p>
          <a:endParaRPr lang="id-ID"/>
        </a:p>
      </dgm:t>
    </dgm:pt>
    <dgm:pt modelId="{C7E1482D-5966-4C6E-8F6E-9D74BEDE7744}" type="sibTrans" cxnId="{01BEA2BC-864A-4125-AE49-7F04A4ED3FEC}">
      <dgm:prSet/>
      <dgm:spPr/>
      <dgm:t>
        <a:bodyPr/>
        <a:lstStyle/>
        <a:p>
          <a:endParaRPr lang="id-ID"/>
        </a:p>
      </dgm:t>
    </dgm:pt>
    <dgm:pt modelId="{E6E42C20-67B9-4955-BC6C-2631769E81C1}">
      <dgm:prSet/>
      <dgm:spPr/>
      <dgm:t>
        <a:bodyPr/>
        <a:lstStyle/>
        <a:p>
          <a:pPr rtl="0"/>
          <a:r>
            <a:rPr lang="en-US" b="1" smtClean="0"/>
            <a:t>Sirkulasi Udara di Tempat Kerja</a:t>
          </a:r>
          <a:endParaRPr lang="id-ID"/>
        </a:p>
      </dgm:t>
    </dgm:pt>
    <dgm:pt modelId="{CAE3B673-7C72-4D2C-9A1D-730EB2EF5909}" type="parTrans" cxnId="{6588D74D-F278-4BC3-8079-7F5B222F2F12}">
      <dgm:prSet/>
      <dgm:spPr/>
      <dgm:t>
        <a:bodyPr/>
        <a:lstStyle/>
        <a:p>
          <a:endParaRPr lang="id-ID"/>
        </a:p>
      </dgm:t>
    </dgm:pt>
    <dgm:pt modelId="{886AE190-7FBE-47D8-A0AC-A4121815A938}" type="sibTrans" cxnId="{6588D74D-F278-4BC3-8079-7F5B222F2F12}">
      <dgm:prSet/>
      <dgm:spPr/>
      <dgm:t>
        <a:bodyPr/>
        <a:lstStyle/>
        <a:p>
          <a:endParaRPr lang="id-ID"/>
        </a:p>
      </dgm:t>
    </dgm:pt>
    <dgm:pt modelId="{F913206E-77B3-4774-9E78-A081EB2D9FDA}">
      <dgm:prSet/>
      <dgm:spPr/>
      <dgm:t>
        <a:bodyPr/>
        <a:lstStyle/>
        <a:p>
          <a:pPr rtl="0"/>
          <a:r>
            <a:rPr lang="en-US" b="1" smtClean="0"/>
            <a:t>Kebisingan di Tempat Kerja</a:t>
          </a:r>
          <a:endParaRPr lang="id-ID"/>
        </a:p>
      </dgm:t>
    </dgm:pt>
    <dgm:pt modelId="{63741EBC-B61F-4FBC-BF17-9D811AEF8557}" type="parTrans" cxnId="{A5D197CA-2EBB-4585-A0C5-19342C46051C}">
      <dgm:prSet/>
      <dgm:spPr/>
      <dgm:t>
        <a:bodyPr/>
        <a:lstStyle/>
        <a:p>
          <a:endParaRPr lang="id-ID"/>
        </a:p>
      </dgm:t>
    </dgm:pt>
    <dgm:pt modelId="{0555A290-886E-44C2-9756-B6CDB0C8D5D2}" type="sibTrans" cxnId="{A5D197CA-2EBB-4585-A0C5-19342C46051C}">
      <dgm:prSet/>
      <dgm:spPr/>
      <dgm:t>
        <a:bodyPr/>
        <a:lstStyle/>
        <a:p>
          <a:endParaRPr lang="id-ID"/>
        </a:p>
      </dgm:t>
    </dgm:pt>
    <dgm:pt modelId="{4F9E2E9E-7EF8-44D8-BCE8-0B31C1163936}">
      <dgm:prSet/>
      <dgm:spPr/>
      <dgm:t>
        <a:bodyPr/>
        <a:lstStyle/>
        <a:p>
          <a:pPr rtl="0"/>
          <a:r>
            <a:rPr lang="en-US" b="1" dirty="0" err="1" smtClean="0"/>
            <a:t>Getaran</a:t>
          </a:r>
          <a:r>
            <a:rPr lang="en-US" b="1" dirty="0" smtClean="0"/>
            <a:t> </a:t>
          </a:r>
          <a:r>
            <a:rPr lang="en-US" b="1" dirty="0" err="1" smtClean="0"/>
            <a:t>Mekanis</a:t>
          </a:r>
          <a:r>
            <a:rPr lang="en-US" b="1" dirty="0" smtClean="0"/>
            <a:t> di </a:t>
          </a:r>
          <a:r>
            <a:rPr lang="en-US" b="1" dirty="0" err="1" smtClean="0"/>
            <a:t>Tempat</a:t>
          </a:r>
          <a:r>
            <a:rPr lang="en-US" b="1" dirty="0" smtClean="0"/>
            <a:t> </a:t>
          </a:r>
          <a:r>
            <a:rPr lang="en-US" b="1" dirty="0" err="1" smtClean="0"/>
            <a:t>Kerja</a:t>
          </a:r>
          <a:endParaRPr lang="id-ID" dirty="0"/>
        </a:p>
      </dgm:t>
    </dgm:pt>
    <dgm:pt modelId="{2ADEAFDD-1E7B-4903-A6D3-6686C61A5E44}" type="parTrans" cxnId="{20D1F12B-7548-49B3-8215-037BCECE97AD}">
      <dgm:prSet/>
      <dgm:spPr/>
      <dgm:t>
        <a:bodyPr/>
        <a:lstStyle/>
        <a:p>
          <a:endParaRPr lang="id-ID"/>
        </a:p>
      </dgm:t>
    </dgm:pt>
    <dgm:pt modelId="{FDB693B5-7390-4841-8865-151E95DDD749}" type="sibTrans" cxnId="{20D1F12B-7548-49B3-8215-037BCECE97AD}">
      <dgm:prSet/>
      <dgm:spPr/>
      <dgm:t>
        <a:bodyPr/>
        <a:lstStyle/>
        <a:p>
          <a:endParaRPr lang="id-ID"/>
        </a:p>
      </dgm:t>
    </dgm:pt>
    <dgm:pt modelId="{29EED5DE-2F0B-47FA-9CD1-16887E388CEE}">
      <dgm:prSet/>
      <dgm:spPr/>
      <dgm:t>
        <a:bodyPr/>
        <a:lstStyle/>
        <a:p>
          <a:pPr rtl="0"/>
          <a:r>
            <a:rPr lang="en-US" b="1" smtClean="0"/>
            <a:t>Bau-Bauan di Tempat Kerja</a:t>
          </a:r>
          <a:endParaRPr lang="id-ID" dirty="0"/>
        </a:p>
      </dgm:t>
    </dgm:pt>
    <dgm:pt modelId="{2748FEF4-A6BA-4405-B27D-7501D0DC7C08}" type="parTrans" cxnId="{48FEBC1B-E3C5-423D-A4CE-D4B4F2BF73E9}">
      <dgm:prSet/>
      <dgm:spPr/>
      <dgm:t>
        <a:bodyPr/>
        <a:lstStyle/>
        <a:p>
          <a:endParaRPr lang="id-ID"/>
        </a:p>
      </dgm:t>
    </dgm:pt>
    <dgm:pt modelId="{DE0161BE-6671-4401-9266-FA0B311FAAD0}" type="sibTrans" cxnId="{48FEBC1B-E3C5-423D-A4CE-D4B4F2BF73E9}">
      <dgm:prSet/>
      <dgm:spPr/>
      <dgm:t>
        <a:bodyPr/>
        <a:lstStyle/>
        <a:p>
          <a:endParaRPr lang="id-ID"/>
        </a:p>
      </dgm:t>
    </dgm:pt>
    <dgm:pt modelId="{6A06F2D9-8DF1-4E0D-BCDC-9351A823DF5D}">
      <dgm:prSet/>
      <dgm:spPr/>
      <dgm:t>
        <a:bodyPr/>
        <a:lstStyle/>
        <a:p>
          <a:pPr rtl="0"/>
          <a:r>
            <a:rPr lang="en-US" b="1" dirty="0" smtClean="0"/>
            <a:t>Tata </a:t>
          </a:r>
          <a:r>
            <a:rPr lang="en-US" b="1" dirty="0" err="1" smtClean="0"/>
            <a:t>Warna</a:t>
          </a:r>
          <a:r>
            <a:rPr lang="en-US" b="1" dirty="0" smtClean="0"/>
            <a:t> di </a:t>
          </a:r>
          <a:r>
            <a:rPr lang="en-US" b="1" dirty="0" err="1" smtClean="0"/>
            <a:t>Tempat</a:t>
          </a:r>
          <a:r>
            <a:rPr lang="en-US" b="1" dirty="0" smtClean="0"/>
            <a:t> </a:t>
          </a:r>
          <a:r>
            <a:rPr lang="en-US" b="1" dirty="0" err="1" smtClean="0"/>
            <a:t>Kerja</a:t>
          </a:r>
          <a:endParaRPr lang="id-ID" dirty="0"/>
        </a:p>
      </dgm:t>
    </dgm:pt>
    <dgm:pt modelId="{80FC0CAA-4522-42B0-AA16-947AAE495298}" type="parTrans" cxnId="{9F7FAEFD-3FBF-4841-83E2-B47B245E1573}">
      <dgm:prSet/>
      <dgm:spPr/>
      <dgm:t>
        <a:bodyPr/>
        <a:lstStyle/>
        <a:p>
          <a:endParaRPr lang="id-ID"/>
        </a:p>
      </dgm:t>
    </dgm:pt>
    <dgm:pt modelId="{549CF6A0-D918-4D91-AB90-1482C6F31157}" type="sibTrans" cxnId="{9F7FAEFD-3FBF-4841-83E2-B47B245E1573}">
      <dgm:prSet/>
      <dgm:spPr/>
      <dgm:t>
        <a:bodyPr/>
        <a:lstStyle/>
        <a:p>
          <a:endParaRPr lang="id-ID"/>
        </a:p>
      </dgm:t>
    </dgm:pt>
    <dgm:pt modelId="{0D6A3120-2FDA-4988-8293-E8F86F9E76C3}">
      <dgm:prSet/>
      <dgm:spPr/>
      <dgm:t>
        <a:bodyPr/>
        <a:lstStyle/>
        <a:p>
          <a:pPr rtl="0"/>
          <a:r>
            <a:rPr lang="en-US" b="1" dirty="0" err="1" smtClean="0"/>
            <a:t>Dekorasi</a:t>
          </a:r>
          <a:r>
            <a:rPr lang="en-US" b="1" dirty="0" smtClean="0"/>
            <a:t> di </a:t>
          </a:r>
          <a:r>
            <a:rPr lang="en-US" b="1" dirty="0" err="1" smtClean="0"/>
            <a:t>Tempat</a:t>
          </a:r>
          <a:r>
            <a:rPr lang="en-US" b="1" dirty="0" smtClean="0"/>
            <a:t> </a:t>
          </a:r>
          <a:r>
            <a:rPr lang="en-US" b="1" dirty="0" err="1" smtClean="0"/>
            <a:t>Kerja</a:t>
          </a:r>
          <a:endParaRPr lang="id-ID" dirty="0"/>
        </a:p>
      </dgm:t>
    </dgm:pt>
    <dgm:pt modelId="{3757568F-4B4C-44A3-9AD9-7CDED6D48904}" type="parTrans" cxnId="{261CB7BE-5DD0-43F7-A078-F45FCC6A1FC9}">
      <dgm:prSet/>
      <dgm:spPr/>
      <dgm:t>
        <a:bodyPr/>
        <a:lstStyle/>
        <a:p>
          <a:endParaRPr lang="id-ID"/>
        </a:p>
      </dgm:t>
    </dgm:pt>
    <dgm:pt modelId="{9F01AC94-6CC2-4D3F-AC13-32E18CE30BB3}" type="sibTrans" cxnId="{261CB7BE-5DD0-43F7-A078-F45FCC6A1FC9}">
      <dgm:prSet/>
      <dgm:spPr/>
      <dgm:t>
        <a:bodyPr/>
        <a:lstStyle/>
        <a:p>
          <a:endParaRPr lang="id-ID"/>
        </a:p>
      </dgm:t>
    </dgm:pt>
    <dgm:pt modelId="{551E7E0C-E375-415C-AC01-2E6D46FDE49B}">
      <dgm:prSet/>
      <dgm:spPr/>
      <dgm:t>
        <a:bodyPr/>
        <a:lstStyle/>
        <a:p>
          <a:pPr rtl="0"/>
          <a:r>
            <a:rPr lang="en-US" b="1" dirty="0" err="1" smtClean="0"/>
            <a:t>Musik</a:t>
          </a:r>
          <a:r>
            <a:rPr lang="en-US" b="1" dirty="0" smtClean="0"/>
            <a:t> di </a:t>
          </a:r>
          <a:r>
            <a:rPr lang="en-US" b="1" dirty="0" err="1" smtClean="0"/>
            <a:t>Tempat</a:t>
          </a:r>
          <a:r>
            <a:rPr lang="en-US" b="1" dirty="0" smtClean="0"/>
            <a:t> </a:t>
          </a:r>
          <a:r>
            <a:rPr lang="en-US" b="1" dirty="0" err="1" smtClean="0"/>
            <a:t>Kerja</a:t>
          </a:r>
          <a:endParaRPr lang="id-ID" dirty="0"/>
        </a:p>
      </dgm:t>
    </dgm:pt>
    <dgm:pt modelId="{4F52FC15-FCEC-48F4-919E-7E17B26561C2}" type="parTrans" cxnId="{24BB7FFD-8E6C-45D2-810A-C5E2CD89D904}">
      <dgm:prSet/>
      <dgm:spPr/>
      <dgm:t>
        <a:bodyPr/>
        <a:lstStyle/>
        <a:p>
          <a:endParaRPr lang="id-ID"/>
        </a:p>
      </dgm:t>
    </dgm:pt>
    <dgm:pt modelId="{546172B7-16DB-4749-BCB5-A851DD72CC78}" type="sibTrans" cxnId="{24BB7FFD-8E6C-45D2-810A-C5E2CD89D904}">
      <dgm:prSet/>
      <dgm:spPr/>
      <dgm:t>
        <a:bodyPr/>
        <a:lstStyle/>
        <a:p>
          <a:endParaRPr lang="id-ID"/>
        </a:p>
      </dgm:t>
    </dgm:pt>
    <dgm:pt modelId="{BA0A28F0-3C83-4271-BBD2-8F2092F3EF69}">
      <dgm:prSet/>
      <dgm:spPr/>
      <dgm:t>
        <a:bodyPr/>
        <a:lstStyle/>
        <a:p>
          <a:r>
            <a:rPr lang="en-US" b="1" dirty="0" err="1" smtClean="0"/>
            <a:t>Keamanan</a:t>
          </a:r>
          <a:r>
            <a:rPr lang="en-US" b="1" dirty="0" smtClean="0"/>
            <a:t> di </a:t>
          </a:r>
          <a:r>
            <a:rPr lang="en-US" b="1" dirty="0" err="1" smtClean="0"/>
            <a:t>Tempat</a:t>
          </a:r>
          <a:r>
            <a:rPr lang="en-US" b="1" dirty="0" smtClean="0"/>
            <a:t> </a:t>
          </a:r>
          <a:r>
            <a:rPr lang="en-US" b="1" dirty="0" err="1" smtClean="0"/>
            <a:t>Kerja</a:t>
          </a:r>
          <a:endParaRPr lang="id-ID"/>
        </a:p>
      </dgm:t>
    </dgm:pt>
    <dgm:pt modelId="{30EB7D9A-6A8E-438C-BE05-4F0D9A84314A}" type="parTrans" cxnId="{4A3E0204-37E6-4342-B9BA-35A0165ABEE8}">
      <dgm:prSet/>
      <dgm:spPr/>
      <dgm:t>
        <a:bodyPr/>
        <a:lstStyle/>
        <a:p>
          <a:endParaRPr lang="id-ID"/>
        </a:p>
      </dgm:t>
    </dgm:pt>
    <dgm:pt modelId="{935EE571-8D46-439B-9A3A-A19D4EC3F493}" type="sibTrans" cxnId="{4A3E0204-37E6-4342-B9BA-35A0165ABEE8}">
      <dgm:prSet/>
      <dgm:spPr/>
      <dgm:t>
        <a:bodyPr/>
        <a:lstStyle/>
        <a:p>
          <a:endParaRPr lang="id-ID"/>
        </a:p>
      </dgm:t>
    </dgm:pt>
    <dgm:pt modelId="{AB77E09E-23E9-444F-A098-8979925634AA}" type="pres">
      <dgm:prSet presAssocID="{256A19C0-5458-442F-92E6-946B3AF40E69}" presName="Name0" presStyleCnt="0">
        <dgm:presLayoutVars>
          <dgm:dir/>
          <dgm:resizeHandles val="exact"/>
        </dgm:presLayoutVars>
      </dgm:prSet>
      <dgm:spPr/>
      <dgm:t>
        <a:bodyPr/>
        <a:lstStyle/>
        <a:p>
          <a:endParaRPr lang="id-ID"/>
        </a:p>
      </dgm:t>
    </dgm:pt>
    <dgm:pt modelId="{1C52A7D9-AD04-4028-8D0C-732A4DBDCE0F}" type="pres">
      <dgm:prSet presAssocID="{56E75139-E0CA-4B28-8FB2-AF5F09D49C43}" presName="compNode" presStyleCnt="0"/>
      <dgm:spPr/>
    </dgm:pt>
    <dgm:pt modelId="{830E717A-284D-4053-9CC6-EED47047A440}" type="pres">
      <dgm:prSet presAssocID="{56E75139-E0CA-4B28-8FB2-AF5F09D49C43}" presName="pictRect" presStyleLbl="node1" presStyleIdx="0" presStyleCnt="11"/>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 modelId="{CCC6FD85-C73F-483A-AF6C-57D87595A302}" type="pres">
      <dgm:prSet presAssocID="{56E75139-E0CA-4B28-8FB2-AF5F09D49C43}" presName="textRect" presStyleLbl="revTx" presStyleIdx="0" presStyleCnt="11">
        <dgm:presLayoutVars>
          <dgm:bulletEnabled val="1"/>
        </dgm:presLayoutVars>
      </dgm:prSet>
      <dgm:spPr/>
      <dgm:t>
        <a:bodyPr/>
        <a:lstStyle/>
        <a:p>
          <a:endParaRPr lang="id-ID"/>
        </a:p>
      </dgm:t>
    </dgm:pt>
    <dgm:pt modelId="{E3D78EFC-57DA-4D22-BB01-E27EA0991ED4}" type="pres">
      <dgm:prSet presAssocID="{CFA44B38-8C3C-49DD-96CE-6D34F330223D}" presName="sibTrans" presStyleLbl="sibTrans2D1" presStyleIdx="0" presStyleCnt="0"/>
      <dgm:spPr/>
      <dgm:t>
        <a:bodyPr/>
        <a:lstStyle/>
        <a:p>
          <a:endParaRPr lang="id-ID"/>
        </a:p>
      </dgm:t>
    </dgm:pt>
    <dgm:pt modelId="{DAEC70E1-2DD6-4D30-AD9D-AD19B113FDA4}" type="pres">
      <dgm:prSet presAssocID="{9058242A-D3C6-49F4-A7FF-6E2B3E540A05}" presName="compNode" presStyleCnt="0"/>
      <dgm:spPr/>
    </dgm:pt>
    <dgm:pt modelId="{F0957031-F791-481E-9980-E4AD46A31880}" type="pres">
      <dgm:prSet presAssocID="{9058242A-D3C6-49F4-A7FF-6E2B3E540A05}" presName="pictRect" presStyleLbl="node1" presStyleIdx="1" presStyleCnt="11"/>
      <dgm:spPr>
        <a:blipFill>
          <a:blip xmlns:r="http://schemas.openxmlformats.org/officeDocument/2006/relationships" r:embed="rId2">
            <a:extLst>
              <a:ext uri="{28A0092B-C50C-407E-A947-70E740481C1C}">
                <a14:useLocalDpi xmlns:a14="http://schemas.microsoft.com/office/drawing/2010/main" val="0"/>
              </a:ext>
            </a:extLst>
          </a:blip>
          <a:srcRect/>
          <a:stretch>
            <a:fillRect t="-21000" b="-21000"/>
          </a:stretch>
        </a:blipFill>
      </dgm:spPr>
    </dgm:pt>
    <dgm:pt modelId="{20905F30-8624-4ED8-AC35-1F8204A5AEA5}" type="pres">
      <dgm:prSet presAssocID="{9058242A-D3C6-49F4-A7FF-6E2B3E540A05}" presName="textRect" presStyleLbl="revTx" presStyleIdx="1" presStyleCnt="11">
        <dgm:presLayoutVars>
          <dgm:bulletEnabled val="1"/>
        </dgm:presLayoutVars>
      </dgm:prSet>
      <dgm:spPr/>
      <dgm:t>
        <a:bodyPr/>
        <a:lstStyle/>
        <a:p>
          <a:endParaRPr lang="id-ID"/>
        </a:p>
      </dgm:t>
    </dgm:pt>
    <dgm:pt modelId="{73A6C337-588B-49AF-B72D-133860C969C8}" type="pres">
      <dgm:prSet presAssocID="{693981E9-E7DC-451E-B4A2-CB83F7EF9892}" presName="sibTrans" presStyleLbl="sibTrans2D1" presStyleIdx="0" presStyleCnt="0"/>
      <dgm:spPr/>
      <dgm:t>
        <a:bodyPr/>
        <a:lstStyle/>
        <a:p>
          <a:endParaRPr lang="id-ID"/>
        </a:p>
      </dgm:t>
    </dgm:pt>
    <dgm:pt modelId="{70800B7F-8448-4C39-9623-C98D1603E804}" type="pres">
      <dgm:prSet presAssocID="{0FD4691D-11E4-40FF-98D8-19F1252BB166}" presName="compNode" presStyleCnt="0"/>
      <dgm:spPr/>
    </dgm:pt>
    <dgm:pt modelId="{F5DAED37-B97C-4DE7-8A76-698DCE148958}" type="pres">
      <dgm:prSet presAssocID="{0FD4691D-11E4-40FF-98D8-19F1252BB166}" presName="pictRect" presStyleLbl="node1" presStyleIdx="2" presStyleCnt="11"/>
      <dgm:spPr>
        <a:blipFill>
          <a:blip xmlns:r="http://schemas.openxmlformats.org/officeDocument/2006/relationships" r:embed="rId3">
            <a:extLst>
              <a:ext uri="{28A0092B-C50C-407E-A947-70E740481C1C}">
                <a14:useLocalDpi xmlns:a14="http://schemas.microsoft.com/office/drawing/2010/main" val="0"/>
              </a:ext>
            </a:extLst>
          </a:blip>
          <a:srcRect/>
          <a:stretch>
            <a:fillRect t="-12000" b="-12000"/>
          </a:stretch>
        </a:blipFill>
      </dgm:spPr>
    </dgm:pt>
    <dgm:pt modelId="{40ACE244-10DC-4083-B9CA-06BCA0D05975}" type="pres">
      <dgm:prSet presAssocID="{0FD4691D-11E4-40FF-98D8-19F1252BB166}" presName="textRect" presStyleLbl="revTx" presStyleIdx="2" presStyleCnt="11">
        <dgm:presLayoutVars>
          <dgm:bulletEnabled val="1"/>
        </dgm:presLayoutVars>
      </dgm:prSet>
      <dgm:spPr/>
      <dgm:t>
        <a:bodyPr/>
        <a:lstStyle/>
        <a:p>
          <a:endParaRPr lang="id-ID"/>
        </a:p>
      </dgm:t>
    </dgm:pt>
    <dgm:pt modelId="{93E56D1E-E2DF-4322-878D-34BAE088D644}" type="pres">
      <dgm:prSet presAssocID="{C7E1482D-5966-4C6E-8F6E-9D74BEDE7744}" presName="sibTrans" presStyleLbl="sibTrans2D1" presStyleIdx="0" presStyleCnt="0"/>
      <dgm:spPr/>
      <dgm:t>
        <a:bodyPr/>
        <a:lstStyle/>
        <a:p>
          <a:endParaRPr lang="id-ID"/>
        </a:p>
      </dgm:t>
    </dgm:pt>
    <dgm:pt modelId="{126EF5B9-CAE3-441C-9F59-EE3848CD8B45}" type="pres">
      <dgm:prSet presAssocID="{E6E42C20-67B9-4955-BC6C-2631769E81C1}" presName="compNode" presStyleCnt="0"/>
      <dgm:spPr/>
    </dgm:pt>
    <dgm:pt modelId="{B65D4560-D3BC-420F-8B4E-BE16B1EF6292}" type="pres">
      <dgm:prSet presAssocID="{E6E42C20-67B9-4955-BC6C-2631769E81C1}" presName="pictRect" presStyleLbl="node1" presStyleIdx="3" presStyleCnt="11"/>
      <dgm:spPr>
        <a:blipFill>
          <a:blip xmlns:r="http://schemas.openxmlformats.org/officeDocument/2006/relationships" r:embed="rId4">
            <a:extLst>
              <a:ext uri="{28A0092B-C50C-407E-A947-70E740481C1C}">
                <a14:useLocalDpi xmlns:a14="http://schemas.microsoft.com/office/drawing/2010/main" val="0"/>
              </a:ext>
            </a:extLst>
          </a:blip>
          <a:srcRect/>
          <a:stretch>
            <a:fillRect l="-6000" r="-6000"/>
          </a:stretch>
        </a:blipFill>
      </dgm:spPr>
    </dgm:pt>
    <dgm:pt modelId="{F8A98208-0E36-4D69-8130-A7E06F8501F7}" type="pres">
      <dgm:prSet presAssocID="{E6E42C20-67B9-4955-BC6C-2631769E81C1}" presName="textRect" presStyleLbl="revTx" presStyleIdx="3" presStyleCnt="11">
        <dgm:presLayoutVars>
          <dgm:bulletEnabled val="1"/>
        </dgm:presLayoutVars>
      </dgm:prSet>
      <dgm:spPr/>
      <dgm:t>
        <a:bodyPr/>
        <a:lstStyle/>
        <a:p>
          <a:endParaRPr lang="id-ID"/>
        </a:p>
      </dgm:t>
    </dgm:pt>
    <dgm:pt modelId="{664F6565-EC5A-43E7-A0F6-C625F84901C9}" type="pres">
      <dgm:prSet presAssocID="{886AE190-7FBE-47D8-A0AC-A4121815A938}" presName="sibTrans" presStyleLbl="sibTrans2D1" presStyleIdx="0" presStyleCnt="0"/>
      <dgm:spPr/>
      <dgm:t>
        <a:bodyPr/>
        <a:lstStyle/>
        <a:p>
          <a:endParaRPr lang="id-ID"/>
        </a:p>
      </dgm:t>
    </dgm:pt>
    <dgm:pt modelId="{83BB813B-54DA-410A-9BED-92569E7058E4}" type="pres">
      <dgm:prSet presAssocID="{F913206E-77B3-4774-9E78-A081EB2D9FDA}" presName="compNode" presStyleCnt="0"/>
      <dgm:spPr/>
    </dgm:pt>
    <dgm:pt modelId="{7DEC9AD1-472B-433A-8601-4973DC343FB1}" type="pres">
      <dgm:prSet presAssocID="{F913206E-77B3-4774-9E78-A081EB2D9FDA}" presName="pictRect" presStyleLbl="node1" presStyleIdx="4" presStyleCnt="11"/>
      <dgm:spPr>
        <a:blipFill>
          <a:blip xmlns:r="http://schemas.openxmlformats.org/officeDocument/2006/relationships" r:embed="rId5">
            <a:extLst>
              <a:ext uri="{28A0092B-C50C-407E-A947-70E740481C1C}">
                <a14:useLocalDpi xmlns:a14="http://schemas.microsoft.com/office/drawing/2010/main" val="0"/>
              </a:ext>
            </a:extLst>
          </a:blip>
          <a:srcRect/>
          <a:stretch>
            <a:fillRect l="-5000" r="-5000"/>
          </a:stretch>
        </a:blipFill>
      </dgm:spPr>
    </dgm:pt>
    <dgm:pt modelId="{841B42BA-D1F9-490F-9463-FF3AAF0C361E}" type="pres">
      <dgm:prSet presAssocID="{F913206E-77B3-4774-9E78-A081EB2D9FDA}" presName="textRect" presStyleLbl="revTx" presStyleIdx="4" presStyleCnt="11">
        <dgm:presLayoutVars>
          <dgm:bulletEnabled val="1"/>
        </dgm:presLayoutVars>
      </dgm:prSet>
      <dgm:spPr/>
      <dgm:t>
        <a:bodyPr/>
        <a:lstStyle/>
        <a:p>
          <a:endParaRPr lang="id-ID"/>
        </a:p>
      </dgm:t>
    </dgm:pt>
    <dgm:pt modelId="{5A81CF67-6EC5-426F-9D4E-4EDC401AE5F8}" type="pres">
      <dgm:prSet presAssocID="{0555A290-886E-44C2-9756-B6CDB0C8D5D2}" presName="sibTrans" presStyleLbl="sibTrans2D1" presStyleIdx="0" presStyleCnt="0"/>
      <dgm:spPr/>
      <dgm:t>
        <a:bodyPr/>
        <a:lstStyle/>
        <a:p>
          <a:endParaRPr lang="id-ID"/>
        </a:p>
      </dgm:t>
    </dgm:pt>
    <dgm:pt modelId="{FB1BFE4C-2195-4DC7-9CBA-6DD911B29A8A}" type="pres">
      <dgm:prSet presAssocID="{4F9E2E9E-7EF8-44D8-BCE8-0B31C1163936}" presName="compNode" presStyleCnt="0"/>
      <dgm:spPr/>
    </dgm:pt>
    <dgm:pt modelId="{AB76BB7A-6D97-438A-AAC6-2353B9654458}" type="pres">
      <dgm:prSet presAssocID="{4F9E2E9E-7EF8-44D8-BCE8-0B31C1163936}" presName="pictRect" presStyleLbl="node1" presStyleIdx="5" presStyleCnt="11"/>
      <dgm:spPr>
        <a:blipFill>
          <a:blip xmlns:r="http://schemas.openxmlformats.org/officeDocument/2006/relationships" r:embed="rId6">
            <a:extLst>
              <a:ext uri="{28A0092B-C50C-407E-A947-70E740481C1C}">
                <a14:useLocalDpi xmlns:a14="http://schemas.microsoft.com/office/drawing/2010/main" val="0"/>
              </a:ext>
            </a:extLst>
          </a:blip>
          <a:srcRect/>
          <a:stretch>
            <a:fillRect t="-4000" b="-4000"/>
          </a:stretch>
        </a:blipFill>
      </dgm:spPr>
    </dgm:pt>
    <dgm:pt modelId="{E7E1B49C-DA4A-4355-9A5D-C64B13834861}" type="pres">
      <dgm:prSet presAssocID="{4F9E2E9E-7EF8-44D8-BCE8-0B31C1163936}" presName="textRect" presStyleLbl="revTx" presStyleIdx="5" presStyleCnt="11">
        <dgm:presLayoutVars>
          <dgm:bulletEnabled val="1"/>
        </dgm:presLayoutVars>
      </dgm:prSet>
      <dgm:spPr/>
      <dgm:t>
        <a:bodyPr/>
        <a:lstStyle/>
        <a:p>
          <a:endParaRPr lang="id-ID"/>
        </a:p>
      </dgm:t>
    </dgm:pt>
    <dgm:pt modelId="{4CBE7D7D-6BA7-4A00-B6E4-428B794C3E98}" type="pres">
      <dgm:prSet presAssocID="{FDB693B5-7390-4841-8865-151E95DDD749}" presName="sibTrans" presStyleLbl="sibTrans2D1" presStyleIdx="0" presStyleCnt="0"/>
      <dgm:spPr/>
      <dgm:t>
        <a:bodyPr/>
        <a:lstStyle/>
        <a:p>
          <a:endParaRPr lang="id-ID"/>
        </a:p>
      </dgm:t>
    </dgm:pt>
    <dgm:pt modelId="{3FED28FF-47B8-4FB7-9B68-D481E6A63939}" type="pres">
      <dgm:prSet presAssocID="{29EED5DE-2F0B-47FA-9CD1-16887E388CEE}" presName="compNode" presStyleCnt="0"/>
      <dgm:spPr/>
    </dgm:pt>
    <dgm:pt modelId="{1D6801D1-DA00-4690-88E3-F16935C3FB63}" type="pres">
      <dgm:prSet presAssocID="{29EED5DE-2F0B-47FA-9CD1-16887E388CEE}" presName="pictRect" presStyleLbl="node1" presStyleIdx="6" presStyleCnt="11"/>
      <dgm:spPr>
        <a:blipFill>
          <a:blip xmlns:r="http://schemas.openxmlformats.org/officeDocument/2006/relationships" r:embed="rId7">
            <a:extLst>
              <a:ext uri="{28A0092B-C50C-407E-A947-70E740481C1C}">
                <a14:useLocalDpi xmlns:a14="http://schemas.microsoft.com/office/drawing/2010/main" val="0"/>
              </a:ext>
            </a:extLst>
          </a:blip>
          <a:srcRect/>
          <a:stretch>
            <a:fillRect t="-1000" b="-1000"/>
          </a:stretch>
        </a:blipFill>
      </dgm:spPr>
    </dgm:pt>
    <dgm:pt modelId="{1B709D82-3640-4C9B-86A7-BD4351629585}" type="pres">
      <dgm:prSet presAssocID="{29EED5DE-2F0B-47FA-9CD1-16887E388CEE}" presName="textRect" presStyleLbl="revTx" presStyleIdx="6" presStyleCnt="11">
        <dgm:presLayoutVars>
          <dgm:bulletEnabled val="1"/>
        </dgm:presLayoutVars>
      </dgm:prSet>
      <dgm:spPr/>
      <dgm:t>
        <a:bodyPr/>
        <a:lstStyle/>
        <a:p>
          <a:endParaRPr lang="id-ID"/>
        </a:p>
      </dgm:t>
    </dgm:pt>
    <dgm:pt modelId="{76D21E03-9DB4-4E91-A0E7-078FBF48F0AA}" type="pres">
      <dgm:prSet presAssocID="{DE0161BE-6671-4401-9266-FA0B311FAAD0}" presName="sibTrans" presStyleLbl="sibTrans2D1" presStyleIdx="0" presStyleCnt="0"/>
      <dgm:spPr/>
      <dgm:t>
        <a:bodyPr/>
        <a:lstStyle/>
        <a:p>
          <a:endParaRPr lang="id-ID"/>
        </a:p>
      </dgm:t>
    </dgm:pt>
    <dgm:pt modelId="{265F321F-41AD-45A1-A684-03C234063E54}" type="pres">
      <dgm:prSet presAssocID="{6A06F2D9-8DF1-4E0D-BCDC-9351A823DF5D}" presName="compNode" presStyleCnt="0"/>
      <dgm:spPr/>
    </dgm:pt>
    <dgm:pt modelId="{B26A376D-BC7E-4A9E-8DA7-A4C47233BA43}" type="pres">
      <dgm:prSet presAssocID="{6A06F2D9-8DF1-4E0D-BCDC-9351A823DF5D}" presName="pictRect" presStyleLbl="node1" presStyleIdx="7" presStyleCnt="11"/>
      <dgm:spPr>
        <a:blipFill>
          <a:blip xmlns:r="http://schemas.openxmlformats.org/officeDocument/2006/relationships" r:embed="rId8">
            <a:extLst>
              <a:ext uri="{28A0092B-C50C-407E-A947-70E740481C1C}">
                <a14:useLocalDpi xmlns:a14="http://schemas.microsoft.com/office/drawing/2010/main" val="0"/>
              </a:ext>
            </a:extLst>
          </a:blip>
          <a:srcRect/>
          <a:stretch>
            <a:fillRect l="-9000" r="-9000"/>
          </a:stretch>
        </a:blipFill>
      </dgm:spPr>
    </dgm:pt>
    <dgm:pt modelId="{3DBCCBFF-F0E8-4543-A72B-25858129A4A0}" type="pres">
      <dgm:prSet presAssocID="{6A06F2D9-8DF1-4E0D-BCDC-9351A823DF5D}" presName="textRect" presStyleLbl="revTx" presStyleIdx="7" presStyleCnt="11">
        <dgm:presLayoutVars>
          <dgm:bulletEnabled val="1"/>
        </dgm:presLayoutVars>
      </dgm:prSet>
      <dgm:spPr/>
      <dgm:t>
        <a:bodyPr/>
        <a:lstStyle/>
        <a:p>
          <a:endParaRPr lang="id-ID"/>
        </a:p>
      </dgm:t>
    </dgm:pt>
    <dgm:pt modelId="{8910925E-0C5B-4C47-9643-34EAEECE5061}" type="pres">
      <dgm:prSet presAssocID="{549CF6A0-D918-4D91-AB90-1482C6F31157}" presName="sibTrans" presStyleLbl="sibTrans2D1" presStyleIdx="0" presStyleCnt="0"/>
      <dgm:spPr/>
      <dgm:t>
        <a:bodyPr/>
        <a:lstStyle/>
        <a:p>
          <a:endParaRPr lang="id-ID"/>
        </a:p>
      </dgm:t>
    </dgm:pt>
    <dgm:pt modelId="{8DF9132F-BF88-4C51-BACD-127D3BBF9BA0}" type="pres">
      <dgm:prSet presAssocID="{0D6A3120-2FDA-4988-8293-E8F86F9E76C3}" presName="compNode" presStyleCnt="0"/>
      <dgm:spPr/>
    </dgm:pt>
    <dgm:pt modelId="{A0DE162D-0A18-43BA-80C2-B0DD65247FFC}" type="pres">
      <dgm:prSet presAssocID="{0D6A3120-2FDA-4988-8293-E8F86F9E76C3}" presName="pictRect" presStyleLbl="node1" presStyleIdx="8" presStyleCnt="11"/>
      <dgm:spPr>
        <a:blipFill>
          <a:blip xmlns:r="http://schemas.openxmlformats.org/officeDocument/2006/relationships" r:embed="rId9">
            <a:extLst>
              <a:ext uri="{28A0092B-C50C-407E-A947-70E740481C1C}">
                <a14:useLocalDpi xmlns:a14="http://schemas.microsoft.com/office/drawing/2010/main" val="0"/>
              </a:ext>
            </a:extLst>
          </a:blip>
          <a:srcRect/>
          <a:stretch>
            <a:fillRect l="-2000" r="-2000"/>
          </a:stretch>
        </a:blipFill>
      </dgm:spPr>
    </dgm:pt>
    <dgm:pt modelId="{ECF1E16A-6E07-416C-B46D-F0D81C6BFF57}" type="pres">
      <dgm:prSet presAssocID="{0D6A3120-2FDA-4988-8293-E8F86F9E76C3}" presName="textRect" presStyleLbl="revTx" presStyleIdx="8" presStyleCnt="11">
        <dgm:presLayoutVars>
          <dgm:bulletEnabled val="1"/>
        </dgm:presLayoutVars>
      </dgm:prSet>
      <dgm:spPr/>
      <dgm:t>
        <a:bodyPr/>
        <a:lstStyle/>
        <a:p>
          <a:endParaRPr lang="id-ID"/>
        </a:p>
      </dgm:t>
    </dgm:pt>
    <dgm:pt modelId="{96AB9623-65BA-43DC-9A3A-A10636F2E9B4}" type="pres">
      <dgm:prSet presAssocID="{9F01AC94-6CC2-4D3F-AC13-32E18CE30BB3}" presName="sibTrans" presStyleLbl="sibTrans2D1" presStyleIdx="0" presStyleCnt="0"/>
      <dgm:spPr/>
      <dgm:t>
        <a:bodyPr/>
        <a:lstStyle/>
        <a:p>
          <a:endParaRPr lang="id-ID"/>
        </a:p>
      </dgm:t>
    </dgm:pt>
    <dgm:pt modelId="{A7B0BCDA-C6A7-4195-A174-D631A173B59A}" type="pres">
      <dgm:prSet presAssocID="{551E7E0C-E375-415C-AC01-2E6D46FDE49B}" presName="compNode" presStyleCnt="0"/>
      <dgm:spPr/>
    </dgm:pt>
    <dgm:pt modelId="{E67C7DF9-A440-4ECF-A226-FDE3DCBEC2FF}" type="pres">
      <dgm:prSet presAssocID="{551E7E0C-E375-415C-AC01-2E6D46FDE49B}" presName="pictRect" presStyleLbl="node1" presStyleIdx="9" presStyleCnt="11"/>
      <dgm:spPr>
        <a:blipFill>
          <a:blip xmlns:r="http://schemas.openxmlformats.org/officeDocument/2006/relationships" r:embed="rId10">
            <a:extLst>
              <a:ext uri="{28A0092B-C50C-407E-A947-70E740481C1C}">
                <a14:useLocalDpi xmlns:a14="http://schemas.microsoft.com/office/drawing/2010/main" val="0"/>
              </a:ext>
            </a:extLst>
          </a:blip>
          <a:srcRect/>
          <a:stretch>
            <a:fillRect t="-1000" b="-1000"/>
          </a:stretch>
        </a:blipFill>
      </dgm:spPr>
    </dgm:pt>
    <dgm:pt modelId="{608B151A-3C52-4E06-8781-FD45EAF67E71}" type="pres">
      <dgm:prSet presAssocID="{551E7E0C-E375-415C-AC01-2E6D46FDE49B}" presName="textRect" presStyleLbl="revTx" presStyleIdx="9" presStyleCnt="11">
        <dgm:presLayoutVars>
          <dgm:bulletEnabled val="1"/>
        </dgm:presLayoutVars>
      </dgm:prSet>
      <dgm:spPr/>
      <dgm:t>
        <a:bodyPr/>
        <a:lstStyle/>
        <a:p>
          <a:endParaRPr lang="id-ID"/>
        </a:p>
      </dgm:t>
    </dgm:pt>
    <dgm:pt modelId="{4E18130A-0B70-4FFF-B0EC-30F670188935}" type="pres">
      <dgm:prSet presAssocID="{546172B7-16DB-4749-BCB5-A851DD72CC78}" presName="sibTrans" presStyleLbl="sibTrans2D1" presStyleIdx="0" presStyleCnt="0"/>
      <dgm:spPr/>
      <dgm:t>
        <a:bodyPr/>
        <a:lstStyle/>
        <a:p>
          <a:endParaRPr lang="id-ID"/>
        </a:p>
      </dgm:t>
    </dgm:pt>
    <dgm:pt modelId="{A3A74D0E-52D1-44C4-8750-D2D5C0E7B930}" type="pres">
      <dgm:prSet presAssocID="{BA0A28F0-3C83-4271-BBD2-8F2092F3EF69}" presName="compNode" presStyleCnt="0"/>
      <dgm:spPr/>
    </dgm:pt>
    <dgm:pt modelId="{3852D0AE-D086-4D15-9095-4E279CE503A1}" type="pres">
      <dgm:prSet presAssocID="{BA0A28F0-3C83-4271-BBD2-8F2092F3EF69}" presName="pictRect" presStyleLbl="node1" presStyleIdx="10" presStyleCnt="11"/>
      <dgm:spPr>
        <a:blipFill>
          <a:blip xmlns:r="http://schemas.openxmlformats.org/officeDocument/2006/relationships" r:embed="rId11">
            <a:extLst>
              <a:ext uri="{28A0092B-C50C-407E-A947-70E740481C1C}">
                <a14:useLocalDpi xmlns:a14="http://schemas.microsoft.com/office/drawing/2010/main" val="0"/>
              </a:ext>
            </a:extLst>
          </a:blip>
          <a:srcRect/>
          <a:stretch>
            <a:fillRect t="-23000" b="-23000"/>
          </a:stretch>
        </a:blipFill>
      </dgm:spPr>
    </dgm:pt>
    <dgm:pt modelId="{5D4198AC-0E0B-4526-94BB-176562314B8A}" type="pres">
      <dgm:prSet presAssocID="{BA0A28F0-3C83-4271-BBD2-8F2092F3EF69}" presName="textRect" presStyleLbl="revTx" presStyleIdx="10" presStyleCnt="11">
        <dgm:presLayoutVars>
          <dgm:bulletEnabled val="1"/>
        </dgm:presLayoutVars>
      </dgm:prSet>
      <dgm:spPr/>
      <dgm:t>
        <a:bodyPr/>
        <a:lstStyle/>
        <a:p>
          <a:endParaRPr lang="id-ID"/>
        </a:p>
      </dgm:t>
    </dgm:pt>
  </dgm:ptLst>
  <dgm:cxnLst>
    <dgm:cxn modelId="{FE67CF1D-4F47-4BAE-B42A-538F35B596F0}" type="presOf" srcId="{9F01AC94-6CC2-4D3F-AC13-32E18CE30BB3}" destId="{96AB9623-65BA-43DC-9A3A-A10636F2E9B4}" srcOrd="0" destOrd="0" presId="urn:microsoft.com/office/officeart/2005/8/layout/pList1"/>
    <dgm:cxn modelId="{88A38CCF-792E-43E1-9A93-8D6741735EB5}" type="presOf" srcId="{6A06F2D9-8DF1-4E0D-BCDC-9351A823DF5D}" destId="{3DBCCBFF-F0E8-4543-A72B-25858129A4A0}" srcOrd="0" destOrd="0" presId="urn:microsoft.com/office/officeart/2005/8/layout/pList1"/>
    <dgm:cxn modelId="{D82AE2E1-96F7-4333-BBE5-3CD74F9A6910}" type="presOf" srcId="{56E75139-E0CA-4B28-8FB2-AF5F09D49C43}" destId="{CCC6FD85-C73F-483A-AF6C-57D87595A302}" srcOrd="0" destOrd="0" presId="urn:microsoft.com/office/officeart/2005/8/layout/pList1"/>
    <dgm:cxn modelId="{FA9EC512-8FB9-4248-9730-D0E64F8AED95}" type="presOf" srcId="{0555A290-886E-44C2-9756-B6CDB0C8D5D2}" destId="{5A81CF67-6EC5-426F-9D4E-4EDC401AE5F8}" srcOrd="0" destOrd="0" presId="urn:microsoft.com/office/officeart/2005/8/layout/pList1"/>
    <dgm:cxn modelId="{01BEA2BC-864A-4125-AE49-7F04A4ED3FEC}" srcId="{256A19C0-5458-442F-92E6-946B3AF40E69}" destId="{0FD4691D-11E4-40FF-98D8-19F1252BB166}" srcOrd="2" destOrd="0" parTransId="{B8DFEDF4-7BB9-4E97-A74C-0BD065D96708}" sibTransId="{C7E1482D-5966-4C6E-8F6E-9D74BEDE7744}"/>
    <dgm:cxn modelId="{48FEBC1B-E3C5-423D-A4CE-D4B4F2BF73E9}" srcId="{256A19C0-5458-442F-92E6-946B3AF40E69}" destId="{29EED5DE-2F0B-47FA-9CD1-16887E388CEE}" srcOrd="6" destOrd="0" parTransId="{2748FEF4-A6BA-4405-B27D-7501D0DC7C08}" sibTransId="{DE0161BE-6671-4401-9266-FA0B311FAAD0}"/>
    <dgm:cxn modelId="{5C0271D7-7B17-4BB0-81D5-02C041FC1524}" type="presOf" srcId="{F913206E-77B3-4774-9E78-A081EB2D9FDA}" destId="{841B42BA-D1F9-490F-9463-FF3AAF0C361E}" srcOrd="0" destOrd="0" presId="urn:microsoft.com/office/officeart/2005/8/layout/pList1"/>
    <dgm:cxn modelId="{B039373B-CC7E-479D-AEA4-3E259D1DB569}" type="presOf" srcId="{C7E1482D-5966-4C6E-8F6E-9D74BEDE7744}" destId="{93E56D1E-E2DF-4322-878D-34BAE088D644}" srcOrd="0" destOrd="0" presId="urn:microsoft.com/office/officeart/2005/8/layout/pList1"/>
    <dgm:cxn modelId="{20F85518-3322-49BA-AE29-84A9887837FE}" type="presOf" srcId="{546172B7-16DB-4749-BCB5-A851DD72CC78}" destId="{4E18130A-0B70-4FFF-B0EC-30F670188935}" srcOrd="0" destOrd="0" presId="urn:microsoft.com/office/officeart/2005/8/layout/pList1"/>
    <dgm:cxn modelId="{51F886C7-DFB2-420F-B328-FE5A8C89EBA4}" srcId="{256A19C0-5458-442F-92E6-946B3AF40E69}" destId="{9058242A-D3C6-49F4-A7FF-6E2B3E540A05}" srcOrd="1" destOrd="0" parTransId="{CB8C19E4-D4AD-4F01-AC8D-96D928AAD08D}" sibTransId="{693981E9-E7DC-451E-B4A2-CB83F7EF9892}"/>
    <dgm:cxn modelId="{13A039FD-1BFE-43C7-8715-BDC3FF6A00D6}" type="presOf" srcId="{0FD4691D-11E4-40FF-98D8-19F1252BB166}" destId="{40ACE244-10DC-4083-B9CA-06BCA0D05975}" srcOrd="0" destOrd="0" presId="urn:microsoft.com/office/officeart/2005/8/layout/pList1"/>
    <dgm:cxn modelId="{4A3E0204-37E6-4342-B9BA-35A0165ABEE8}" srcId="{256A19C0-5458-442F-92E6-946B3AF40E69}" destId="{BA0A28F0-3C83-4271-BBD2-8F2092F3EF69}" srcOrd="10" destOrd="0" parTransId="{30EB7D9A-6A8E-438C-BE05-4F0D9A84314A}" sibTransId="{935EE571-8D46-439B-9A3A-A19D4EC3F493}"/>
    <dgm:cxn modelId="{321112A1-745E-4BED-A472-31CC5D24E992}" type="presOf" srcId="{4F9E2E9E-7EF8-44D8-BCE8-0B31C1163936}" destId="{E7E1B49C-DA4A-4355-9A5D-C64B13834861}" srcOrd="0" destOrd="0" presId="urn:microsoft.com/office/officeart/2005/8/layout/pList1"/>
    <dgm:cxn modelId="{89BA1964-7113-4BAA-9282-467B5DE8AF93}" type="presOf" srcId="{E6E42C20-67B9-4955-BC6C-2631769E81C1}" destId="{F8A98208-0E36-4D69-8130-A7E06F8501F7}" srcOrd="0" destOrd="0" presId="urn:microsoft.com/office/officeart/2005/8/layout/pList1"/>
    <dgm:cxn modelId="{B9BEA5F9-9952-4253-88FD-C2C6BE89D46D}" type="presOf" srcId="{693981E9-E7DC-451E-B4A2-CB83F7EF9892}" destId="{73A6C337-588B-49AF-B72D-133860C969C8}" srcOrd="0" destOrd="0" presId="urn:microsoft.com/office/officeart/2005/8/layout/pList1"/>
    <dgm:cxn modelId="{0C16C467-195D-4CE4-952A-B3DDD570E1E6}" type="presOf" srcId="{549CF6A0-D918-4D91-AB90-1482C6F31157}" destId="{8910925E-0C5B-4C47-9643-34EAEECE5061}" srcOrd="0" destOrd="0" presId="urn:microsoft.com/office/officeart/2005/8/layout/pList1"/>
    <dgm:cxn modelId="{AADC6E39-CB2C-4564-9061-5928AA7A01C9}" type="presOf" srcId="{551E7E0C-E375-415C-AC01-2E6D46FDE49B}" destId="{608B151A-3C52-4E06-8781-FD45EAF67E71}" srcOrd="0" destOrd="0" presId="urn:microsoft.com/office/officeart/2005/8/layout/pList1"/>
    <dgm:cxn modelId="{E2A94D88-BEB9-4867-81BD-88A0F7152C11}" type="presOf" srcId="{9058242A-D3C6-49F4-A7FF-6E2B3E540A05}" destId="{20905F30-8624-4ED8-AC35-1F8204A5AEA5}" srcOrd="0" destOrd="0" presId="urn:microsoft.com/office/officeart/2005/8/layout/pList1"/>
    <dgm:cxn modelId="{A5D197CA-2EBB-4585-A0C5-19342C46051C}" srcId="{256A19C0-5458-442F-92E6-946B3AF40E69}" destId="{F913206E-77B3-4774-9E78-A081EB2D9FDA}" srcOrd="4" destOrd="0" parTransId="{63741EBC-B61F-4FBC-BF17-9D811AEF8557}" sibTransId="{0555A290-886E-44C2-9756-B6CDB0C8D5D2}"/>
    <dgm:cxn modelId="{383FEAE2-C77D-4279-836E-DA006A4129A4}" type="presOf" srcId="{256A19C0-5458-442F-92E6-946B3AF40E69}" destId="{AB77E09E-23E9-444F-A098-8979925634AA}" srcOrd="0" destOrd="0" presId="urn:microsoft.com/office/officeart/2005/8/layout/pList1"/>
    <dgm:cxn modelId="{5A4DF0D6-CF7D-4322-ACD1-C011D327AED4}" srcId="{256A19C0-5458-442F-92E6-946B3AF40E69}" destId="{56E75139-E0CA-4B28-8FB2-AF5F09D49C43}" srcOrd="0" destOrd="0" parTransId="{33CF8BDB-D6AC-4F3D-92FA-76E1876FDA41}" sibTransId="{CFA44B38-8C3C-49DD-96CE-6D34F330223D}"/>
    <dgm:cxn modelId="{D7938AB3-BE8A-4C25-BFC2-F3CE5D91F258}" type="presOf" srcId="{29EED5DE-2F0B-47FA-9CD1-16887E388CEE}" destId="{1B709D82-3640-4C9B-86A7-BD4351629585}" srcOrd="0" destOrd="0" presId="urn:microsoft.com/office/officeart/2005/8/layout/pList1"/>
    <dgm:cxn modelId="{8362A7B1-25BC-452B-ABDE-D1C7F8A1D602}" type="presOf" srcId="{886AE190-7FBE-47D8-A0AC-A4121815A938}" destId="{664F6565-EC5A-43E7-A0F6-C625F84901C9}" srcOrd="0" destOrd="0" presId="urn:microsoft.com/office/officeart/2005/8/layout/pList1"/>
    <dgm:cxn modelId="{FA62BEB5-7624-41BD-9F68-4BA07A977905}" type="presOf" srcId="{DE0161BE-6671-4401-9266-FA0B311FAAD0}" destId="{76D21E03-9DB4-4E91-A0E7-078FBF48F0AA}" srcOrd="0" destOrd="0" presId="urn:microsoft.com/office/officeart/2005/8/layout/pList1"/>
    <dgm:cxn modelId="{20D1F12B-7548-49B3-8215-037BCECE97AD}" srcId="{256A19C0-5458-442F-92E6-946B3AF40E69}" destId="{4F9E2E9E-7EF8-44D8-BCE8-0B31C1163936}" srcOrd="5" destOrd="0" parTransId="{2ADEAFDD-1E7B-4903-A6D3-6686C61A5E44}" sibTransId="{FDB693B5-7390-4841-8865-151E95DDD749}"/>
    <dgm:cxn modelId="{6588D74D-F278-4BC3-8079-7F5B222F2F12}" srcId="{256A19C0-5458-442F-92E6-946B3AF40E69}" destId="{E6E42C20-67B9-4955-BC6C-2631769E81C1}" srcOrd="3" destOrd="0" parTransId="{CAE3B673-7C72-4D2C-9A1D-730EB2EF5909}" sibTransId="{886AE190-7FBE-47D8-A0AC-A4121815A938}"/>
    <dgm:cxn modelId="{9F7FAEFD-3FBF-4841-83E2-B47B245E1573}" srcId="{256A19C0-5458-442F-92E6-946B3AF40E69}" destId="{6A06F2D9-8DF1-4E0D-BCDC-9351A823DF5D}" srcOrd="7" destOrd="0" parTransId="{80FC0CAA-4522-42B0-AA16-947AAE495298}" sibTransId="{549CF6A0-D918-4D91-AB90-1482C6F31157}"/>
    <dgm:cxn modelId="{1C0443D8-D353-4718-BB02-5733825C8581}" type="presOf" srcId="{BA0A28F0-3C83-4271-BBD2-8F2092F3EF69}" destId="{5D4198AC-0E0B-4526-94BB-176562314B8A}" srcOrd="0" destOrd="0" presId="urn:microsoft.com/office/officeart/2005/8/layout/pList1"/>
    <dgm:cxn modelId="{43140ED8-46E0-4AF8-90ED-15AAF7506416}" type="presOf" srcId="{CFA44B38-8C3C-49DD-96CE-6D34F330223D}" destId="{E3D78EFC-57DA-4D22-BB01-E27EA0991ED4}" srcOrd="0" destOrd="0" presId="urn:microsoft.com/office/officeart/2005/8/layout/pList1"/>
    <dgm:cxn modelId="{261CB7BE-5DD0-43F7-A078-F45FCC6A1FC9}" srcId="{256A19C0-5458-442F-92E6-946B3AF40E69}" destId="{0D6A3120-2FDA-4988-8293-E8F86F9E76C3}" srcOrd="8" destOrd="0" parTransId="{3757568F-4B4C-44A3-9AD9-7CDED6D48904}" sibTransId="{9F01AC94-6CC2-4D3F-AC13-32E18CE30BB3}"/>
    <dgm:cxn modelId="{FFE5FD2A-6934-4ABF-B372-080C8D797F7F}" type="presOf" srcId="{0D6A3120-2FDA-4988-8293-E8F86F9E76C3}" destId="{ECF1E16A-6E07-416C-B46D-F0D81C6BFF57}" srcOrd="0" destOrd="0" presId="urn:microsoft.com/office/officeart/2005/8/layout/pList1"/>
    <dgm:cxn modelId="{24BB7FFD-8E6C-45D2-810A-C5E2CD89D904}" srcId="{256A19C0-5458-442F-92E6-946B3AF40E69}" destId="{551E7E0C-E375-415C-AC01-2E6D46FDE49B}" srcOrd="9" destOrd="0" parTransId="{4F52FC15-FCEC-48F4-919E-7E17B26561C2}" sibTransId="{546172B7-16DB-4749-BCB5-A851DD72CC78}"/>
    <dgm:cxn modelId="{362E9135-A786-4EEF-97CF-D6BBDC102CDC}" type="presOf" srcId="{FDB693B5-7390-4841-8865-151E95DDD749}" destId="{4CBE7D7D-6BA7-4A00-B6E4-428B794C3E98}" srcOrd="0" destOrd="0" presId="urn:microsoft.com/office/officeart/2005/8/layout/pList1"/>
    <dgm:cxn modelId="{26F6D42A-3C6D-4369-A585-2ABB06DCCA46}" type="presParOf" srcId="{AB77E09E-23E9-444F-A098-8979925634AA}" destId="{1C52A7D9-AD04-4028-8D0C-732A4DBDCE0F}" srcOrd="0" destOrd="0" presId="urn:microsoft.com/office/officeart/2005/8/layout/pList1"/>
    <dgm:cxn modelId="{C16949BC-4D93-479A-AE75-0FC451574F3C}" type="presParOf" srcId="{1C52A7D9-AD04-4028-8D0C-732A4DBDCE0F}" destId="{830E717A-284D-4053-9CC6-EED47047A440}" srcOrd="0" destOrd="0" presId="urn:microsoft.com/office/officeart/2005/8/layout/pList1"/>
    <dgm:cxn modelId="{71B1376C-326E-4870-BE77-160FFB40A87C}" type="presParOf" srcId="{1C52A7D9-AD04-4028-8D0C-732A4DBDCE0F}" destId="{CCC6FD85-C73F-483A-AF6C-57D87595A302}" srcOrd="1" destOrd="0" presId="urn:microsoft.com/office/officeart/2005/8/layout/pList1"/>
    <dgm:cxn modelId="{3463B5FE-B93F-47A9-BBAA-F7A47B5F19CE}" type="presParOf" srcId="{AB77E09E-23E9-444F-A098-8979925634AA}" destId="{E3D78EFC-57DA-4D22-BB01-E27EA0991ED4}" srcOrd="1" destOrd="0" presId="urn:microsoft.com/office/officeart/2005/8/layout/pList1"/>
    <dgm:cxn modelId="{44EB2CF8-8BE2-4D09-A02E-45773E483A55}" type="presParOf" srcId="{AB77E09E-23E9-444F-A098-8979925634AA}" destId="{DAEC70E1-2DD6-4D30-AD9D-AD19B113FDA4}" srcOrd="2" destOrd="0" presId="urn:microsoft.com/office/officeart/2005/8/layout/pList1"/>
    <dgm:cxn modelId="{873B60F7-B61E-4145-B57D-B595D00BA4F5}" type="presParOf" srcId="{DAEC70E1-2DD6-4D30-AD9D-AD19B113FDA4}" destId="{F0957031-F791-481E-9980-E4AD46A31880}" srcOrd="0" destOrd="0" presId="urn:microsoft.com/office/officeart/2005/8/layout/pList1"/>
    <dgm:cxn modelId="{676347E7-3CFF-416E-976E-8C73958C14E3}" type="presParOf" srcId="{DAEC70E1-2DD6-4D30-AD9D-AD19B113FDA4}" destId="{20905F30-8624-4ED8-AC35-1F8204A5AEA5}" srcOrd="1" destOrd="0" presId="urn:microsoft.com/office/officeart/2005/8/layout/pList1"/>
    <dgm:cxn modelId="{34CD7D45-7191-4506-A3D8-9650DC762004}" type="presParOf" srcId="{AB77E09E-23E9-444F-A098-8979925634AA}" destId="{73A6C337-588B-49AF-B72D-133860C969C8}" srcOrd="3" destOrd="0" presId="urn:microsoft.com/office/officeart/2005/8/layout/pList1"/>
    <dgm:cxn modelId="{E021DDB1-481E-40EE-95F8-4096BA8053BB}" type="presParOf" srcId="{AB77E09E-23E9-444F-A098-8979925634AA}" destId="{70800B7F-8448-4C39-9623-C98D1603E804}" srcOrd="4" destOrd="0" presId="urn:microsoft.com/office/officeart/2005/8/layout/pList1"/>
    <dgm:cxn modelId="{296F2074-F26C-4396-9636-DD47A5F2A3F4}" type="presParOf" srcId="{70800B7F-8448-4C39-9623-C98D1603E804}" destId="{F5DAED37-B97C-4DE7-8A76-698DCE148958}" srcOrd="0" destOrd="0" presId="urn:microsoft.com/office/officeart/2005/8/layout/pList1"/>
    <dgm:cxn modelId="{C438E4AD-9243-4B41-803D-9727606FCE39}" type="presParOf" srcId="{70800B7F-8448-4C39-9623-C98D1603E804}" destId="{40ACE244-10DC-4083-B9CA-06BCA0D05975}" srcOrd="1" destOrd="0" presId="urn:microsoft.com/office/officeart/2005/8/layout/pList1"/>
    <dgm:cxn modelId="{E21D7C61-4869-4C4F-9AEE-BA7CF5BD419E}" type="presParOf" srcId="{AB77E09E-23E9-444F-A098-8979925634AA}" destId="{93E56D1E-E2DF-4322-878D-34BAE088D644}" srcOrd="5" destOrd="0" presId="urn:microsoft.com/office/officeart/2005/8/layout/pList1"/>
    <dgm:cxn modelId="{AC4BBFFA-D435-4646-B178-6DA9DBCCDB7D}" type="presParOf" srcId="{AB77E09E-23E9-444F-A098-8979925634AA}" destId="{126EF5B9-CAE3-441C-9F59-EE3848CD8B45}" srcOrd="6" destOrd="0" presId="urn:microsoft.com/office/officeart/2005/8/layout/pList1"/>
    <dgm:cxn modelId="{BFCF26C5-69AB-4C46-A652-18CA9F6FB95E}" type="presParOf" srcId="{126EF5B9-CAE3-441C-9F59-EE3848CD8B45}" destId="{B65D4560-D3BC-420F-8B4E-BE16B1EF6292}" srcOrd="0" destOrd="0" presId="urn:microsoft.com/office/officeart/2005/8/layout/pList1"/>
    <dgm:cxn modelId="{6F70D8C2-E470-4BE6-A052-99FA4B3E9AD7}" type="presParOf" srcId="{126EF5B9-CAE3-441C-9F59-EE3848CD8B45}" destId="{F8A98208-0E36-4D69-8130-A7E06F8501F7}" srcOrd="1" destOrd="0" presId="urn:microsoft.com/office/officeart/2005/8/layout/pList1"/>
    <dgm:cxn modelId="{04E05C40-6716-4C53-BF5B-3568A5B4E5FD}" type="presParOf" srcId="{AB77E09E-23E9-444F-A098-8979925634AA}" destId="{664F6565-EC5A-43E7-A0F6-C625F84901C9}" srcOrd="7" destOrd="0" presId="urn:microsoft.com/office/officeart/2005/8/layout/pList1"/>
    <dgm:cxn modelId="{CD16BD61-4998-4018-AC0B-EA74DCE1781A}" type="presParOf" srcId="{AB77E09E-23E9-444F-A098-8979925634AA}" destId="{83BB813B-54DA-410A-9BED-92569E7058E4}" srcOrd="8" destOrd="0" presId="urn:microsoft.com/office/officeart/2005/8/layout/pList1"/>
    <dgm:cxn modelId="{74359579-734C-4725-B7CD-AC18CD706DAE}" type="presParOf" srcId="{83BB813B-54DA-410A-9BED-92569E7058E4}" destId="{7DEC9AD1-472B-433A-8601-4973DC343FB1}" srcOrd="0" destOrd="0" presId="urn:microsoft.com/office/officeart/2005/8/layout/pList1"/>
    <dgm:cxn modelId="{7B28D9C8-B4C8-4571-BB2F-DE9903DB2193}" type="presParOf" srcId="{83BB813B-54DA-410A-9BED-92569E7058E4}" destId="{841B42BA-D1F9-490F-9463-FF3AAF0C361E}" srcOrd="1" destOrd="0" presId="urn:microsoft.com/office/officeart/2005/8/layout/pList1"/>
    <dgm:cxn modelId="{F165CC94-1026-4F4F-A645-2E5E0D435C32}" type="presParOf" srcId="{AB77E09E-23E9-444F-A098-8979925634AA}" destId="{5A81CF67-6EC5-426F-9D4E-4EDC401AE5F8}" srcOrd="9" destOrd="0" presId="urn:microsoft.com/office/officeart/2005/8/layout/pList1"/>
    <dgm:cxn modelId="{5FF1674E-12A7-4A7A-924C-9D8120881627}" type="presParOf" srcId="{AB77E09E-23E9-444F-A098-8979925634AA}" destId="{FB1BFE4C-2195-4DC7-9CBA-6DD911B29A8A}" srcOrd="10" destOrd="0" presId="urn:microsoft.com/office/officeart/2005/8/layout/pList1"/>
    <dgm:cxn modelId="{3E99F6D2-FC89-43CE-954D-8FA8C62FE6BB}" type="presParOf" srcId="{FB1BFE4C-2195-4DC7-9CBA-6DD911B29A8A}" destId="{AB76BB7A-6D97-438A-AAC6-2353B9654458}" srcOrd="0" destOrd="0" presId="urn:microsoft.com/office/officeart/2005/8/layout/pList1"/>
    <dgm:cxn modelId="{AED89EC4-6D76-4051-92D0-6356133B8344}" type="presParOf" srcId="{FB1BFE4C-2195-4DC7-9CBA-6DD911B29A8A}" destId="{E7E1B49C-DA4A-4355-9A5D-C64B13834861}" srcOrd="1" destOrd="0" presId="urn:microsoft.com/office/officeart/2005/8/layout/pList1"/>
    <dgm:cxn modelId="{82042D2C-7E89-4963-869E-142A6D90827D}" type="presParOf" srcId="{AB77E09E-23E9-444F-A098-8979925634AA}" destId="{4CBE7D7D-6BA7-4A00-B6E4-428B794C3E98}" srcOrd="11" destOrd="0" presId="urn:microsoft.com/office/officeart/2005/8/layout/pList1"/>
    <dgm:cxn modelId="{9284DE76-571B-4A9E-9E24-1FBB372EBF93}" type="presParOf" srcId="{AB77E09E-23E9-444F-A098-8979925634AA}" destId="{3FED28FF-47B8-4FB7-9B68-D481E6A63939}" srcOrd="12" destOrd="0" presId="urn:microsoft.com/office/officeart/2005/8/layout/pList1"/>
    <dgm:cxn modelId="{72A84B54-FF71-4A71-88DA-CA95DEF5FD80}" type="presParOf" srcId="{3FED28FF-47B8-4FB7-9B68-D481E6A63939}" destId="{1D6801D1-DA00-4690-88E3-F16935C3FB63}" srcOrd="0" destOrd="0" presId="urn:microsoft.com/office/officeart/2005/8/layout/pList1"/>
    <dgm:cxn modelId="{53297333-4040-45B2-8332-E5698230F5C5}" type="presParOf" srcId="{3FED28FF-47B8-4FB7-9B68-D481E6A63939}" destId="{1B709D82-3640-4C9B-86A7-BD4351629585}" srcOrd="1" destOrd="0" presId="urn:microsoft.com/office/officeart/2005/8/layout/pList1"/>
    <dgm:cxn modelId="{DBAB0FC4-AA1E-4A5A-9139-2D620E6109F1}" type="presParOf" srcId="{AB77E09E-23E9-444F-A098-8979925634AA}" destId="{76D21E03-9DB4-4E91-A0E7-078FBF48F0AA}" srcOrd="13" destOrd="0" presId="urn:microsoft.com/office/officeart/2005/8/layout/pList1"/>
    <dgm:cxn modelId="{A0BE01F4-7083-40E7-B089-C477935AD9B3}" type="presParOf" srcId="{AB77E09E-23E9-444F-A098-8979925634AA}" destId="{265F321F-41AD-45A1-A684-03C234063E54}" srcOrd="14" destOrd="0" presId="urn:microsoft.com/office/officeart/2005/8/layout/pList1"/>
    <dgm:cxn modelId="{2219837F-8705-4FA9-88FB-1F700956242B}" type="presParOf" srcId="{265F321F-41AD-45A1-A684-03C234063E54}" destId="{B26A376D-BC7E-4A9E-8DA7-A4C47233BA43}" srcOrd="0" destOrd="0" presId="urn:microsoft.com/office/officeart/2005/8/layout/pList1"/>
    <dgm:cxn modelId="{A2E877F7-C6B7-4EC6-97FC-DC4FE917DE3E}" type="presParOf" srcId="{265F321F-41AD-45A1-A684-03C234063E54}" destId="{3DBCCBFF-F0E8-4543-A72B-25858129A4A0}" srcOrd="1" destOrd="0" presId="urn:microsoft.com/office/officeart/2005/8/layout/pList1"/>
    <dgm:cxn modelId="{998318C8-E5AE-49AB-9C22-CB86EAE4B53F}" type="presParOf" srcId="{AB77E09E-23E9-444F-A098-8979925634AA}" destId="{8910925E-0C5B-4C47-9643-34EAEECE5061}" srcOrd="15" destOrd="0" presId="urn:microsoft.com/office/officeart/2005/8/layout/pList1"/>
    <dgm:cxn modelId="{F4204DA1-E505-4D63-92F3-312271105D50}" type="presParOf" srcId="{AB77E09E-23E9-444F-A098-8979925634AA}" destId="{8DF9132F-BF88-4C51-BACD-127D3BBF9BA0}" srcOrd="16" destOrd="0" presId="urn:microsoft.com/office/officeart/2005/8/layout/pList1"/>
    <dgm:cxn modelId="{1DD27D77-39B3-4C4A-884B-259A383DBD28}" type="presParOf" srcId="{8DF9132F-BF88-4C51-BACD-127D3BBF9BA0}" destId="{A0DE162D-0A18-43BA-80C2-B0DD65247FFC}" srcOrd="0" destOrd="0" presId="urn:microsoft.com/office/officeart/2005/8/layout/pList1"/>
    <dgm:cxn modelId="{79F6790F-D43A-4862-B902-EAC27AB708DB}" type="presParOf" srcId="{8DF9132F-BF88-4C51-BACD-127D3BBF9BA0}" destId="{ECF1E16A-6E07-416C-B46D-F0D81C6BFF57}" srcOrd="1" destOrd="0" presId="urn:microsoft.com/office/officeart/2005/8/layout/pList1"/>
    <dgm:cxn modelId="{649C710C-8CEE-49E2-B9E4-8818DEEC9438}" type="presParOf" srcId="{AB77E09E-23E9-444F-A098-8979925634AA}" destId="{96AB9623-65BA-43DC-9A3A-A10636F2E9B4}" srcOrd="17" destOrd="0" presId="urn:microsoft.com/office/officeart/2005/8/layout/pList1"/>
    <dgm:cxn modelId="{2A92F43E-846B-4B48-A8E3-CED32951FC8E}" type="presParOf" srcId="{AB77E09E-23E9-444F-A098-8979925634AA}" destId="{A7B0BCDA-C6A7-4195-A174-D631A173B59A}" srcOrd="18" destOrd="0" presId="urn:microsoft.com/office/officeart/2005/8/layout/pList1"/>
    <dgm:cxn modelId="{6A0616AF-645D-4298-9823-7BF61AE7F351}" type="presParOf" srcId="{A7B0BCDA-C6A7-4195-A174-D631A173B59A}" destId="{E67C7DF9-A440-4ECF-A226-FDE3DCBEC2FF}" srcOrd="0" destOrd="0" presId="urn:microsoft.com/office/officeart/2005/8/layout/pList1"/>
    <dgm:cxn modelId="{4A038ACB-32F9-4F83-927B-C40CDCC51DC2}" type="presParOf" srcId="{A7B0BCDA-C6A7-4195-A174-D631A173B59A}" destId="{608B151A-3C52-4E06-8781-FD45EAF67E71}" srcOrd="1" destOrd="0" presId="urn:microsoft.com/office/officeart/2005/8/layout/pList1"/>
    <dgm:cxn modelId="{3E255C20-7A46-4043-828D-91B2D97EECCD}" type="presParOf" srcId="{AB77E09E-23E9-444F-A098-8979925634AA}" destId="{4E18130A-0B70-4FFF-B0EC-30F670188935}" srcOrd="19" destOrd="0" presId="urn:microsoft.com/office/officeart/2005/8/layout/pList1"/>
    <dgm:cxn modelId="{F5DFF965-A40F-4CAB-9E5A-62BDCB2519A6}" type="presParOf" srcId="{AB77E09E-23E9-444F-A098-8979925634AA}" destId="{A3A74D0E-52D1-44C4-8750-D2D5C0E7B930}" srcOrd="20" destOrd="0" presId="urn:microsoft.com/office/officeart/2005/8/layout/pList1"/>
    <dgm:cxn modelId="{71FCEDBD-B95E-4D23-9C0D-C3BC3C380988}" type="presParOf" srcId="{A3A74D0E-52D1-44C4-8750-D2D5C0E7B930}" destId="{3852D0AE-D086-4D15-9095-4E279CE503A1}" srcOrd="0" destOrd="0" presId="urn:microsoft.com/office/officeart/2005/8/layout/pList1"/>
    <dgm:cxn modelId="{26F0529E-6309-4461-BF05-864AB9D95D0D}" type="presParOf" srcId="{A3A74D0E-52D1-44C4-8750-D2D5C0E7B930}" destId="{5D4198AC-0E0B-4526-94BB-176562314B8A}"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092C29-61C4-46CE-BA48-2A8F7BD9AA46}"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id-ID"/>
        </a:p>
      </dgm:t>
    </dgm:pt>
    <dgm:pt modelId="{ACC5021B-3B0F-48ED-91CC-18774D58BAF1}">
      <dgm:prSet/>
      <dgm:spPr/>
      <dgm:t>
        <a:bodyPr/>
        <a:lstStyle/>
        <a:p>
          <a:pPr rtl="0"/>
          <a:r>
            <a:rPr lang="id-ID" smtClean="0"/>
            <a:t>Cahaya atau penerangan sangat besar manfaatnya bagi karyawan guna mendapat keselamatan dan kelancaran kerja. </a:t>
          </a:r>
          <a:endParaRPr lang="id-ID"/>
        </a:p>
      </dgm:t>
    </dgm:pt>
    <dgm:pt modelId="{1A8AEAF3-8EAA-438A-9BB5-949EB84E5505}" type="parTrans" cxnId="{040FA51E-F8FC-45C8-A04D-9761AE4729B1}">
      <dgm:prSet/>
      <dgm:spPr/>
      <dgm:t>
        <a:bodyPr/>
        <a:lstStyle/>
        <a:p>
          <a:endParaRPr lang="id-ID"/>
        </a:p>
      </dgm:t>
    </dgm:pt>
    <dgm:pt modelId="{D2F60E48-5834-4E25-95BA-EE92562F6021}" type="sibTrans" cxnId="{040FA51E-F8FC-45C8-A04D-9761AE4729B1}">
      <dgm:prSet/>
      <dgm:spPr/>
      <dgm:t>
        <a:bodyPr/>
        <a:lstStyle/>
        <a:p>
          <a:endParaRPr lang="id-ID"/>
        </a:p>
      </dgm:t>
    </dgm:pt>
    <dgm:pt modelId="{0ACDAFDE-F5B4-4F11-8524-5E66BA278BAE}">
      <dgm:prSet/>
      <dgm:spPr/>
      <dgm:t>
        <a:bodyPr/>
        <a:lstStyle/>
        <a:p>
          <a:pPr rtl="0"/>
          <a:r>
            <a:rPr lang="id-ID" smtClean="0"/>
            <a:t>Berdasarkan keputusan menteri kesehatan No. 261/MENKES/SK/II/1998 tentang: Persyaratan Kesehat-an Lingkungan Kerja Perkantoran, Intensitas cahaya di ruang kerja minimal 1000 Lux dalam rata-rata pengukuran 8 jam</a:t>
          </a:r>
          <a:endParaRPr lang="id-ID"/>
        </a:p>
      </dgm:t>
    </dgm:pt>
    <dgm:pt modelId="{3CA4C02C-0326-4BC3-A190-A3464C8C7E65}" type="parTrans" cxnId="{57FA1264-7EF2-4A19-A191-E35E71E316E6}">
      <dgm:prSet/>
      <dgm:spPr/>
      <dgm:t>
        <a:bodyPr/>
        <a:lstStyle/>
        <a:p>
          <a:endParaRPr lang="id-ID"/>
        </a:p>
      </dgm:t>
    </dgm:pt>
    <dgm:pt modelId="{E4133A45-6680-4F61-A5D5-08A7B8BAAFED}" type="sibTrans" cxnId="{57FA1264-7EF2-4A19-A191-E35E71E316E6}">
      <dgm:prSet/>
      <dgm:spPr/>
      <dgm:t>
        <a:bodyPr/>
        <a:lstStyle/>
        <a:p>
          <a:endParaRPr lang="id-ID"/>
        </a:p>
      </dgm:t>
    </dgm:pt>
    <dgm:pt modelId="{B715F2FA-329E-4E7B-A930-2071D2C1CDA7}" type="pres">
      <dgm:prSet presAssocID="{DF092C29-61C4-46CE-BA48-2A8F7BD9AA46}" presName="linear" presStyleCnt="0">
        <dgm:presLayoutVars>
          <dgm:animLvl val="lvl"/>
          <dgm:resizeHandles val="exact"/>
        </dgm:presLayoutVars>
      </dgm:prSet>
      <dgm:spPr/>
      <dgm:t>
        <a:bodyPr/>
        <a:lstStyle/>
        <a:p>
          <a:endParaRPr lang="id-ID"/>
        </a:p>
      </dgm:t>
    </dgm:pt>
    <dgm:pt modelId="{C8FDB616-EB47-428B-B3F5-7D910F7C1B5D}" type="pres">
      <dgm:prSet presAssocID="{ACC5021B-3B0F-48ED-91CC-18774D58BAF1}" presName="parentText" presStyleLbl="node1" presStyleIdx="0" presStyleCnt="2">
        <dgm:presLayoutVars>
          <dgm:chMax val="0"/>
          <dgm:bulletEnabled val="1"/>
        </dgm:presLayoutVars>
      </dgm:prSet>
      <dgm:spPr/>
      <dgm:t>
        <a:bodyPr/>
        <a:lstStyle/>
        <a:p>
          <a:endParaRPr lang="id-ID"/>
        </a:p>
      </dgm:t>
    </dgm:pt>
    <dgm:pt modelId="{448640D0-637B-462B-A085-9BB6B03A0BE8}" type="pres">
      <dgm:prSet presAssocID="{D2F60E48-5834-4E25-95BA-EE92562F6021}" presName="spacer" presStyleCnt="0"/>
      <dgm:spPr/>
    </dgm:pt>
    <dgm:pt modelId="{F3883161-5186-4F17-AABA-10FF25379605}" type="pres">
      <dgm:prSet presAssocID="{0ACDAFDE-F5B4-4F11-8524-5E66BA278BAE}" presName="parentText" presStyleLbl="node1" presStyleIdx="1" presStyleCnt="2">
        <dgm:presLayoutVars>
          <dgm:chMax val="0"/>
          <dgm:bulletEnabled val="1"/>
        </dgm:presLayoutVars>
      </dgm:prSet>
      <dgm:spPr/>
      <dgm:t>
        <a:bodyPr/>
        <a:lstStyle/>
        <a:p>
          <a:endParaRPr lang="id-ID"/>
        </a:p>
      </dgm:t>
    </dgm:pt>
  </dgm:ptLst>
  <dgm:cxnLst>
    <dgm:cxn modelId="{38463A37-A370-4F2D-BE61-491728779414}" type="presOf" srcId="{DF092C29-61C4-46CE-BA48-2A8F7BD9AA46}" destId="{B715F2FA-329E-4E7B-A930-2071D2C1CDA7}" srcOrd="0" destOrd="0" presId="urn:microsoft.com/office/officeart/2005/8/layout/vList2"/>
    <dgm:cxn modelId="{040FA51E-F8FC-45C8-A04D-9761AE4729B1}" srcId="{DF092C29-61C4-46CE-BA48-2A8F7BD9AA46}" destId="{ACC5021B-3B0F-48ED-91CC-18774D58BAF1}" srcOrd="0" destOrd="0" parTransId="{1A8AEAF3-8EAA-438A-9BB5-949EB84E5505}" sibTransId="{D2F60E48-5834-4E25-95BA-EE92562F6021}"/>
    <dgm:cxn modelId="{371A16B3-600B-4F3F-A217-80E4B38CFBCB}" type="presOf" srcId="{0ACDAFDE-F5B4-4F11-8524-5E66BA278BAE}" destId="{F3883161-5186-4F17-AABA-10FF25379605}" srcOrd="0" destOrd="0" presId="urn:microsoft.com/office/officeart/2005/8/layout/vList2"/>
    <dgm:cxn modelId="{57FA1264-7EF2-4A19-A191-E35E71E316E6}" srcId="{DF092C29-61C4-46CE-BA48-2A8F7BD9AA46}" destId="{0ACDAFDE-F5B4-4F11-8524-5E66BA278BAE}" srcOrd="1" destOrd="0" parTransId="{3CA4C02C-0326-4BC3-A190-A3464C8C7E65}" sibTransId="{E4133A45-6680-4F61-A5D5-08A7B8BAAFED}"/>
    <dgm:cxn modelId="{77392C18-F0DA-4C5A-AC74-922628423F0B}" type="presOf" srcId="{ACC5021B-3B0F-48ED-91CC-18774D58BAF1}" destId="{C8FDB616-EB47-428B-B3F5-7D910F7C1B5D}" srcOrd="0" destOrd="0" presId="urn:microsoft.com/office/officeart/2005/8/layout/vList2"/>
    <dgm:cxn modelId="{110D7043-8FFC-455F-9E70-A2F89993FE91}" type="presParOf" srcId="{B715F2FA-329E-4E7B-A930-2071D2C1CDA7}" destId="{C8FDB616-EB47-428B-B3F5-7D910F7C1B5D}" srcOrd="0" destOrd="0" presId="urn:microsoft.com/office/officeart/2005/8/layout/vList2"/>
    <dgm:cxn modelId="{01A69540-B7C9-4136-844D-B3F41EC66D5F}" type="presParOf" srcId="{B715F2FA-329E-4E7B-A930-2071D2C1CDA7}" destId="{448640D0-637B-462B-A085-9BB6B03A0BE8}" srcOrd="1" destOrd="0" presId="urn:microsoft.com/office/officeart/2005/8/layout/vList2"/>
    <dgm:cxn modelId="{2EFFF8A5-E8BD-41C5-9C59-F15B70C246B4}" type="presParOf" srcId="{B715F2FA-329E-4E7B-A930-2071D2C1CDA7}" destId="{F3883161-5186-4F17-AABA-10FF2537960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910FB90-95DF-4C14-984D-592655696F93}"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id-ID"/>
        </a:p>
      </dgm:t>
    </dgm:pt>
    <dgm:pt modelId="{4852422B-B200-4B16-9D51-3A2387B7738C}">
      <dgm:prSet/>
      <dgm:spPr/>
      <dgm:t>
        <a:bodyPr/>
        <a:lstStyle/>
        <a:p>
          <a:pPr rtl="0"/>
          <a:r>
            <a:rPr lang="id-ID" smtClean="0"/>
            <a:t>Dalam keadaan normal, tiap anggota tubuh manusia mempunyai temperatur berbeda.</a:t>
          </a:r>
          <a:endParaRPr lang="id-ID"/>
        </a:p>
      </dgm:t>
    </dgm:pt>
    <dgm:pt modelId="{60AE4423-B1AC-4132-8F83-3E97CBDD6C74}" type="parTrans" cxnId="{95F14F00-30C8-4AA5-B12D-E3E4BA4717D7}">
      <dgm:prSet/>
      <dgm:spPr/>
      <dgm:t>
        <a:bodyPr/>
        <a:lstStyle/>
        <a:p>
          <a:endParaRPr lang="id-ID"/>
        </a:p>
      </dgm:t>
    </dgm:pt>
    <dgm:pt modelId="{0DEA0BE9-B900-4120-BCBC-4D0658539E40}" type="sibTrans" cxnId="{95F14F00-30C8-4AA5-B12D-E3E4BA4717D7}">
      <dgm:prSet/>
      <dgm:spPr/>
      <dgm:t>
        <a:bodyPr/>
        <a:lstStyle/>
        <a:p>
          <a:endParaRPr lang="id-ID"/>
        </a:p>
      </dgm:t>
    </dgm:pt>
    <dgm:pt modelId="{F2918DB9-5547-4955-88C1-5FEA3BDF1217}">
      <dgm:prSet/>
      <dgm:spPr/>
      <dgm:t>
        <a:bodyPr/>
        <a:lstStyle/>
        <a:p>
          <a:pPr rtl="0"/>
          <a:r>
            <a:rPr lang="id-ID" smtClean="0"/>
            <a:t>Berdasarkan keputusan menteri kesehatan No. 261/MENKES/SK/II/1998 tentang: Persyaratan Kesehat-an Lingkungan Kerja Perkantoran, Temperatur di ruang kerja minimal 18 </a:t>
          </a:r>
          <a:r>
            <a:rPr lang="id-ID" baseline="30000" smtClean="0"/>
            <a:t>o</a:t>
          </a:r>
          <a:r>
            <a:rPr lang="id-ID" smtClean="0"/>
            <a:t>C dan maksimal 26 </a:t>
          </a:r>
          <a:r>
            <a:rPr lang="id-ID" baseline="30000" smtClean="0"/>
            <a:t>o</a:t>
          </a:r>
          <a:r>
            <a:rPr lang="id-ID" smtClean="0"/>
            <a:t>C. </a:t>
          </a:r>
          <a:endParaRPr lang="id-ID"/>
        </a:p>
      </dgm:t>
    </dgm:pt>
    <dgm:pt modelId="{1BA2B36D-8297-4F6C-835E-802C7C04C188}" type="parTrans" cxnId="{DCBB5DE2-8B79-4DB8-8C8C-2626A5B252A9}">
      <dgm:prSet/>
      <dgm:spPr/>
      <dgm:t>
        <a:bodyPr/>
        <a:lstStyle/>
        <a:p>
          <a:endParaRPr lang="id-ID"/>
        </a:p>
      </dgm:t>
    </dgm:pt>
    <dgm:pt modelId="{AC622102-5B3B-4A21-B661-279B3A8566DF}" type="sibTrans" cxnId="{DCBB5DE2-8B79-4DB8-8C8C-2626A5B252A9}">
      <dgm:prSet/>
      <dgm:spPr/>
      <dgm:t>
        <a:bodyPr/>
        <a:lstStyle/>
        <a:p>
          <a:endParaRPr lang="id-ID"/>
        </a:p>
      </dgm:t>
    </dgm:pt>
    <dgm:pt modelId="{D1BF4CE4-9A26-4A81-A000-938D41BE13E5}" type="pres">
      <dgm:prSet presAssocID="{2910FB90-95DF-4C14-984D-592655696F93}" presName="linear" presStyleCnt="0">
        <dgm:presLayoutVars>
          <dgm:animLvl val="lvl"/>
          <dgm:resizeHandles val="exact"/>
        </dgm:presLayoutVars>
      </dgm:prSet>
      <dgm:spPr/>
      <dgm:t>
        <a:bodyPr/>
        <a:lstStyle/>
        <a:p>
          <a:endParaRPr lang="id-ID"/>
        </a:p>
      </dgm:t>
    </dgm:pt>
    <dgm:pt modelId="{F89A119A-BBA2-4AFD-BD09-B13710FBF24B}" type="pres">
      <dgm:prSet presAssocID="{4852422B-B200-4B16-9D51-3A2387B7738C}" presName="parentText" presStyleLbl="node1" presStyleIdx="0" presStyleCnt="2">
        <dgm:presLayoutVars>
          <dgm:chMax val="0"/>
          <dgm:bulletEnabled val="1"/>
        </dgm:presLayoutVars>
      </dgm:prSet>
      <dgm:spPr/>
      <dgm:t>
        <a:bodyPr/>
        <a:lstStyle/>
        <a:p>
          <a:endParaRPr lang="id-ID"/>
        </a:p>
      </dgm:t>
    </dgm:pt>
    <dgm:pt modelId="{8652FB4B-FCBD-457C-9F33-BB6CC546879F}" type="pres">
      <dgm:prSet presAssocID="{0DEA0BE9-B900-4120-BCBC-4D0658539E40}" presName="spacer" presStyleCnt="0"/>
      <dgm:spPr/>
    </dgm:pt>
    <dgm:pt modelId="{552F50A6-9FD1-4B6A-BFCA-352C9939D85A}" type="pres">
      <dgm:prSet presAssocID="{F2918DB9-5547-4955-88C1-5FEA3BDF1217}" presName="parentText" presStyleLbl="node1" presStyleIdx="1" presStyleCnt="2">
        <dgm:presLayoutVars>
          <dgm:chMax val="0"/>
          <dgm:bulletEnabled val="1"/>
        </dgm:presLayoutVars>
      </dgm:prSet>
      <dgm:spPr/>
      <dgm:t>
        <a:bodyPr/>
        <a:lstStyle/>
        <a:p>
          <a:endParaRPr lang="id-ID"/>
        </a:p>
      </dgm:t>
    </dgm:pt>
  </dgm:ptLst>
  <dgm:cxnLst>
    <dgm:cxn modelId="{ABD81F63-1C96-4A35-B01B-AD8FCC7DFFBD}" type="presOf" srcId="{2910FB90-95DF-4C14-984D-592655696F93}" destId="{D1BF4CE4-9A26-4A81-A000-938D41BE13E5}" srcOrd="0" destOrd="0" presId="urn:microsoft.com/office/officeart/2005/8/layout/vList2"/>
    <dgm:cxn modelId="{95F14F00-30C8-4AA5-B12D-E3E4BA4717D7}" srcId="{2910FB90-95DF-4C14-984D-592655696F93}" destId="{4852422B-B200-4B16-9D51-3A2387B7738C}" srcOrd="0" destOrd="0" parTransId="{60AE4423-B1AC-4132-8F83-3E97CBDD6C74}" sibTransId="{0DEA0BE9-B900-4120-BCBC-4D0658539E40}"/>
    <dgm:cxn modelId="{DCBB5DE2-8B79-4DB8-8C8C-2626A5B252A9}" srcId="{2910FB90-95DF-4C14-984D-592655696F93}" destId="{F2918DB9-5547-4955-88C1-5FEA3BDF1217}" srcOrd="1" destOrd="0" parTransId="{1BA2B36D-8297-4F6C-835E-802C7C04C188}" sibTransId="{AC622102-5B3B-4A21-B661-279B3A8566DF}"/>
    <dgm:cxn modelId="{B410247D-46EE-4D4A-9387-0E5C48DC4E49}" type="presOf" srcId="{F2918DB9-5547-4955-88C1-5FEA3BDF1217}" destId="{552F50A6-9FD1-4B6A-BFCA-352C9939D85A}" srcOrd="0" destOrd="0" presId="urn:microsoft.com/office/officeart/2005/8/layout/vList2"/>
    <dgm:cxn modelId="{19A0E0C1-058A-46A3-904E-DA229F9F022D}" type="presOf" srcId="{4852422B-B200-4B16-9D51-3A2387B7738C}" destId="{F89A119A-BBA2-4AFD-BD09-B13710FBF24B}" srcOrd="0" destOrd="0" presId="urn:microsoft.com/office/officeart/2005/8/layout/vList2"/>
    <dgm:cxn modelId="{F8E2BF63-2280-445C-B5C2-0BF348FF8030}" type="presParOf" srcId="{D1BF4CE4-9A26-4A81-A000-938D41BE13E5}" destId="{F89A119A-BBA2-4AFD-BD09-B13710FBF24B}" srcOrd="0" destOrd="0" presId="urn:microsoft.com/office/officeart/2005/8/layout/vList2"/>
    <dgm:cxn modelId="{A9311D58-0976-40BC-9B48-4F9C4B730F82}" type="presParOf" srcId="{D1BF4CE4-9A26-4A81-A000-938D41BE13E5}" destId="{8652FB4B-FCBD-457C-9F33-BB6CC546879F}" srcOrd="1" destOrd="0" presId="urn:microsoft.com/office/officeart/2005/8/layout/vList2"/>
    <dgm:cxn modelId="{F4645120-45ED-4FB6-9748-B8A3E5DED6C1}" type="presParOf" srcId="{D1BF4CE4-9A26-4A81-A000-938D41BE13E5}" destId="{552F50A6-9FD1-4B6A-BFCA-352C9939D85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8FC764B-E0F3-4B03-9E7C-B874E2D74D3F}"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id-ID"/>
        </a:p>
      </dgm:t>
    </dgm:pt>
    <dgm:pt modelId="{1602B03F-007D-4144-9C0A-823E64EED9FC}">
      <dgm:prSet/>
      <dgm:spPr/>
      <dgm:t>
        <a:bodyPr/>
        <a:lstStyle/>
        <a:p>
          <a:pPr rtl="0"/>
          <a:r>
            <a:rPr lang="id-ID" smtClean="0"/>
            <a:t>Banyaknya air yang terkandung dalam udara,  biasa dinyatakan dalam persentase. </a:t>
          </a:r>
          <a:endParaRPr lang="id-ID"/>
        </a:p>
      </dgm:t>
    </dgm:pt>
    <dgm:pt modelId="{7FFA3C80-1A04-4944-BC3A-44F35E554128}" type="parTrans" cxnId="{70797A8F-E53C-48D4-85FE-6933B1F84AE0}">
      <dgm:prSet/>
      <dgm:spPr/>
      <dgm:t>
        <a:bodyPr/>
        <a:lstStyle/>
        <a:p>
          <a:endParaRPr lang="id-ID"/>
        </a:p>
      </dgm:t>
    </dgm:pt>
    <dgm:pt modelId="{7F34A5EE-F090-4DBA-BC29-F28AA7007488}" type="sibTrans" cxnId="{70797A8F-E53C-48D4-85FE-6933B1F84AE0}">
      <dgm:prSet/>
      <dgm:spPr/>
      <dgm:t>
        <a:bodyPr/>
        <a:lstStyle/>
        <a:p>
          <a:endParaRPr lang="id-ID"/>
        </a:p>
      </dgm:t>
    </dgm:pt>
    <dgm:pt modelId="{F1EE2653-B60C-4F91-BFFA-401FD52E7051}">
      <dgm:prSet/>
      <dgm:spPr/>
      <dgm:t>
        <a:bodyPr/>
        <a:lstStyle/>
        <a:p>
          <a:pPr rtl="0"/>
          <a:r>
            <a:rPr lang="id-ID" smtClean="0"/>
            <a:t>Dipengaruhi</a:t>
          </a:r>
          <a:r>
            <a:rPr lang="en-US" smtClean="0"/>
            <a:t> </a:t>
          </a:r>
          <a:r>
            <a:rPr lang="id-ID" smtClean="0"/>
            <a:t>oleh temperatur udara, dan secara bersama-sama antara temperatur, kelembaban, kecepatan udara bergerak dan radiasi panas dari udara tersebut akan mempengaruhi keadaan tubuh manusia pada saat menerima atau melepaskan panas dari tubuhnya.</a:t>
          </a:r>
          <a:endParaRPr lang="id-ID"/>
        </a:p>
      </dgm:t>
    </dgm:pt>
    <dgm:pt modelId="{08FEBC08-3B85-4859-8A6D-3FB0358EF314}" type="parTrans" cxnId="{5066B39D-66F1-4F58-B2B0-4669641422B3}">
      <dgm:prSet/>
      <dgm:spPr/>
      <dgm:t>
        <a:bodyPr/>
        <a:lstStyle/>
        <a:p>
          <a:endParaRPr lang="id-ID"/>
        </a:p>
      </dgm:t>
    </dgm:pt>
    <dgm:pt modelId="{13AE2E6D-57CE-4EFC-BCDE-F5953CA24EBB}" type="sibTrans" cxnId="{5066B39D-66F1-4F58-B2B0-4669641422B3}">
      <dgm:prSet/>
      <dgm:spPr/>
      <dgm:t>
        <a:bodyPr/>
        <a:lstStyle/>
        <a:p>
          <a:endParaRPr lang="id-ID"/>
        </a:p>
      </dgm:t>
    </dgm:pt>
    <dgm:pt modelId="{56E477A8-2197-4BC0-9617-222EFC9E7B7E}">
      <dgm:prSet/>
      <dgm:spPr/>
      <dgm:t>
        <a:bodyPr/>
        <a:lstStyle/>
        <a:p>
          <a:pPr rtl="0"/>
          <a:r>
            <a:rPr lang="id-ID" smtClean="0"/>
            <a:t>Berdasarkan keputusan menteri kesehatan No. 261/MENKES/SK/II/1998 tentang: Persyaratan Kesehat-an Lingkungan Kerja Perkantoran, Kelembaban di ruang kerja minimal 40% dan maksimal 60%. </a:t>
          </a:r>
          <a:endParaRPr lang="id-ID"/>
        </a:p>
      </dgm:t>
    </dgm:pt>
    <dgm:pt modelId="{3C8B3983-4396-4060-91BA-BFEB159DB48A}" type="parTrans" cxnId="{8DDB26E0-6D89-49EB-BF93-230A8AF0304D}">
      <dgm:prSet/>
      <dgm:spPr/>
      <dgm:t>
        <a:bodyPr/>
        <a:lstStyle/>
        <a:p>
          <a:endParaRPr lang="id-ID"/>
        </a:p>
      </dgm:t>
    </dgm:pt>
    <dgm:pt modelId="{5F5E7230-E70A-4BDE-ADCE-06A8BB22AE9A}" type="sibTrans" cxnId="{8DDB26E0-6D89-49EB-BF93-230A8AF0304D}">
      <dgm:prSet/>
      <dgm:spPr/>
      <dgm:t>
        <a:bodyPr/>
        <a:lstStyle/>
        <a:p>
          <a:endParaRPr lang="id-ID"/>
        </a:p>
      </dgm:t>
    </dgm:pt>
    <dgm:pt modelId="{5D1DFDED-C3F1-4D79-8C3B-A0D1BEF7EDFC}" type="pres">
      <dgm:prSet presAssocID="{F8FC764B-E0F3-4B03-9E7C-B874E2D74D3F}" presName="linear" presStyleCnt="0">
        <dgm:presLayoutVars>
          <dgm:animLvl val="lvl"/>
          <dgm:resizeHandles val="exact"/>
        </dgm:presLayoutVars>
      </dgm:prSet>
      <dgm:spPr/>
      <dgm:t>
        <a:bodyPr/>
        <a:lstStyle/>
        <a:p>
          <a:endParaRPr lang="id-ID"/>
        </a:p>
      </dgm:t>
    </dgm:pt>
    <dgm:pt modelId="{84D7AD59-5A84-4C42-8C9A-D14B0E7E230A}" type="pres">
      <dgm:prSet presAssocID="{1602B03F-007D-4144-9C0A-823E64EED9FC}" presName="parentText" presStyleLbl="node1" presStyleIdx="0" presStyleCnt="3">
        <dgm:presLayoutVars>
          <dgm:chMax val="0"/>
          <dgm:bulletEnabled val="1"/>
        </dgm:presLayoutVars>
      </dgm:prSet>
      <dgm:spPr/>
      <dgm:t>
        <a:bodyPr/>
        <a:lstStyle/>
        <a:p>
          <a:endParaRPr lang="id-ID"/>
        </a:p>
      </dgm:t>
    </dgm:pt>
    <dgm:pt modelId="{CB0B44AE-11CD-4F47-960C-36F03007E689}" type="pres">
      <dgm:prSet presAssocID="{7F34A5EE-F090-4DBA-BC29-F28AA7007488}" presName="spacer" presStyleCnt="0"/>
      <dgm:spPr/>
    </dgm:pt>
    <dgm:pt modelId="{0DE200AF-FF96-41BC-8C59-64163252F479}" type="pres">
      <dgm:prSet presAssocID="{F1EE2653-B60C-4F91-BFFA-401FD52E7051}" presName="parentText" presStyleLbl="node1" presStyleIdx="1" presStyleCnt="3">
        <dgm:presLayoutVars>
          <dgm:chMax val="0"/>
          <dgm:bulletEnabled val="1"/>
        </dgm:presLayoutVars>
      </dgm:prSet>
      <dgm:spPr/>
      <dgm:t>
        <a:bodyPr/>
        <a:lstStyle/>
        <a:p>
          <a:endParaRPr lang="id-ID"/>
        </a:p>
      </dgm:t>
    </dgm:pt>
    <dgm:pt modelId="{1FACCACD-BD03-408A-8C3E-7E73F6882C4E}" type="pres">
      <dgm:prSet presAssocID="{13AE2E6D-57CE-4EFC-BCDE-F5953CA24EBB}" presName="spacer" presStyleCnt="0"/>
      <dgm:spPr/>
    </dgm:pt>
    <dgm:pt modelId="{FDF57FE8-B3DC-4011-885A-3F5492836325}" type="pres">
      <dgm:prSet presAssocID="{56E477A8-2197-4BC0-9617-222EFC9E7B7E}" presName="parentText" presStyleLbl="node1" presStyleIdx="2" presStyleCnt="3">
        <dgm:presLayoutVars>
          <dgm:chMax val="0"/>
          <dgm:bulletEnabled val="1"/>
        </dgm:presLayoutVars>
      </dgm:prSet>
      <dgm:spPr/>
      <dgm:t>
        <a:bodyPr/>
        <a:lstStyle/>
        <a:p>
          <a:endParaRPr lang="id-ID"/>
        </a:p>
      </dgm:t>
    </dgm:pt>
  </dgm:ptLst>
  <dgm:cxnLst>
    <dgm:cxn modelId="{7DC53D10-F148-4DA4-9107-B923613FFB6B}" type="presOf" srcId="{F1EE2653-B60C-4F91-BFFA-401FD52E7051}" destId="{0DE200AF-FF96-41BC-8C59-64163252F479}" srcOrd="0" destOrd="0" presId="urn:microsoft.com/office/officeart/2005/8/layout/vList2"/>
    <dgm:cxn modelId="{12579959-3D3C-4797-9519-65A561B782DE}" type="presOf" srcId="{56E477A8-2197-4BC0-9617-222EFC9E7B7E}" destId="{FDF57FE8-B3DC-4011-885A-3F5492836325}" srcOrd="0" destOrd="0" presId="urn:microsoft.com/office/officeart/2005/8/layout/vList2"/>
    <dgm:cxn modelId="{8DDB26E0-6D89-49EB-BF93-230A8AF0304D}" srcId="{F8FC764B-E0F3-4B03-9E7C-B874E2D74D3F}" destId="{56E477A8-2197-4BC0-9617-222EFC9E7B7E}" srcOrd="2" destOrd="0" parTransId="{3C8B3983-4396-4060-91BA-BFEB159DB48A}" sibTransId="{5F5E7230-E70A-4BDE-ADCE-06A8BB22AE9A}"/>
    <dgm:cxn modelId="{60653098-F8AE-416E-BAE2-158EBA1F017B}" type="presOf" srcId="{F8FC764B-E0F3-4B03-9E7C-B874E2D74D3F}" destId="{5D1DFDED-C3F1-4D79-8C3B-A0D1BEF7EDFC}" srcOrd="0" destOrd="0" presId="urn:microsoft.com/office/officeart/2005/8/layout/vList2"/>
    <dgm:cxn modelId="{70797A8F-E53C-48D4-85FE-6933B1F84AE0}" srcId="{F8FC764B-E0F3-4B03-9E7C-B874E2D74D3F}" destId="{1602B03F-007D-4144-9C0A-823E64EED9FC}" srcOrd="0" destOrd="0" parTransId="{7FFA3C80-1A04-4944-BC3A-44F35E554128}" sibTransId="{7F34A5EE-F090-4DBA-BC29-F28AA7007488}"/>
    <dgm:cxn modelId="{F8FF4CA9-DE10-49B6-B159-59ACB72E2B74}" type="presOf" srcId="{1602B03F-007D-4144-9C0A-823E64EED9FC}" destId="{84D7AD59-5A84-4C42-8C9A-D14B0E7E230A}" srcOrd="0" destOrd="0" presId="urn:microsoft.com/office/officeart/2005/8/layout/vList2"/>
    <dgm:cxn modelId="{5066B39D-66F1-4F58-B2B0-4669641422B3}" srcId="{F8FC764B-E0F3-4B03-9E7C-B874E2D74D3F}" destId="{F1EE2653-B60C-4F91-BFFA-401FD52E7051}" srcOrd="1" destOrd="0" parTransId="{08FEBC08-3B85-4859-8A6D-3FB0358EF314}" sibTransId="{13AE2E6D-57CE-4EFC-BCDE-F5953CA24EBB}"/>
    <dgm:cxn modelId="{E90385CD-1FA0-4053-B36F-F6BD6FBC2F66}" type="presParOf" srcId="{5D1DFDED-C3F1-4D79-8C3B-A0D1BEF7EDFC}" destId="{84D7AD59-5A84-4C42-8C9A-D14B0E7E230A}" srcOrd="0" destOrd="0" presId="urn:microsoft.com/office/officeart/2005/8/layout/vList2"/>
    <dgm:cxn modelId="{4BB99D6F-510B-4861-8F67-D83B3C1B0B7A}" type="presParOf" srcId="{5D1DFDED-C3F1-4D79-8C3B-A0D1BEF7EDFC}" destId="{CB0B44AE-11CD-4F47-960C-36F03007E689}" srcOrd="1" destOrd="0" presId="urn:microsoft.com/office/officeart/2005/8/layout/vList2"/>
    <dgm:cxn modelId="{99744214-05D6-4793-A42B-8424E0BD854D}" type="presParOf" srcId="{5D1DFDED-C3F1-4D79-8C3B-A0D1BEF7EDFC}" destId="{0DE200AF-FF96-41BC-8C59-64163252F479}" srcOrd="2" destOrd="0" presId="urn:microsoft.com/office/officeart/2005/8/layout/vList2"/>
    <dgm:cxn modelId="{8FB92516-039F-4B00-8729-043AE6E23C28}" type="presParOf" srcId="{5D1DFDED-C3F1-4D79-8C3B-A0D1BEF7EDFC}" destId="{1FACCACD-BD03-408A-8C3E-7E73F6882C4E}" srcOrd="3" destOrd="0" presId="urn:microsoft.com/office/officeart/2005/8/layout/vList2"/>
    <dgm:cxn modelId="{D553B8FF-CE73-4B46-9C1E-A4D76683F3A0}" type="presParOf" srcId="{5D1DFDED-C3F1-4D79-8C3B-A0D1BEF7EDFC}" destId="{FDF57FE8-B3DC-4011-885A-3F549283632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2/21/2018</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2/21/2018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2/21/2018</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2/21/2018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2/21/2018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2/21/2018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2/21/2018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2/21/2018</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lokhamdana@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8.jpg"/><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9.jpg"/><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0.jpg"/><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1.jpg"/><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5.jpeg"/><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6.jpeg"/><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27.jpg"/><Relationship Id="rId2" Type="http://schemas.openxmlformats.org/officeDocument/2006/relationships/diagramData" Target="../diagrams/data13.xml"/><Relationship Id="rId1" Type="http://schemas.openxmlformats.org/officeDocument/2006/relationships/slideLayout" Target="../slideLayouts/slideLayout4.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28.jpeg"/><Relationship Id="rId1" Type="http://schemas.openxmlformats.org/officeDocument/2006/relationships/slideLayout" Target="../slideLayouts/slideLayout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29.jpg"/><Relationship Id="rId2" Type="http://schemas.openxmlformats.org/officeDocument/2006/relationships/diagramData" Target="../diagrams/data15.xml"/><Relationship Id="rId1" Type="http://schemas.openxmlformats.org/officeDocument/2006/relationships/slideLayout" Target="../slideLayouts/slideLayout4.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31.jpe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4.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Lingkungan</a:t>
            </a:r>
            <a:r>
              <a:rPr lang="en-US" dirty="0" smtClean="0"/>
              <a:t> </a:t>
            </a:r>
            <a:r>
              <a:rPr lang="en-US" dirty="0" err="1" smtClean="0"/>
              <a:t>Kerja</a:t>
            </a:r>
            <a:endParaRPr lang="id-ID" dirty="0"/>
          </a:p>
        </p:txBody>
      </p:sp>
      <p:sp>
        <p:nvSpPr>
          <p:cNvPr id="3" name="Subtitle 2"/>
          <p:cNvSpPr>
            <a:spLocks noGrp="1"/>
          </p:cNvSpPr>
          <p:nvPr>
            <p:ph type="subTitle" idx="1"/>
          </p:nvPr>
        </p:nvSpPr>
        <p:spPr/>
        <p:txBody>
          <a:bodyPr/>
          <a:lstStyle/>
          <a:p>
            <a:pPr>
              <a:spcBef>
                <a:spcPts val="0"/>
              </a:spcBef>
              <a:spcAft>
                <a:spcPts val="0"/>
              </a:spcAft>
            </a:pPr>
            <a:r>
              <a:rPr lang="en-US" dirty="0" err="1" smtClean="0"/>
              <a:t>Elok</a:t>
            </a:r>
            <a:r>
              <a:rPr lang="en-US" dirty="0" smtClean="0"/>
              <a:t> </a:t>
            </a:r>
            <a:r>
              <a:rPr lang="en-US" dirty="0" err="1" smtClean="0"/>
              <a:t>Nur</a:t>
            </a:r>
            <a:r>
              <a:rPr lang="en-US" dirty="0" smtClean="0"/>
              <a:t> </a:t>
            </a:r>
            <a:r>
              <a:rPr lang="en-US" dirty="0" err="1" smtClean="0"/>
              <a:t>Hamdana</a:t>
            </a:r>
            <a:r>
              <a:rPr lang="en-US" dirty="0" smtClean="0"/>
              <a:t>, ST.,MT</a:t>
            </a:r>
          </a:p>
          <a:p>
            <a:pPr>
              <a:spcBef>
                <a:spcPts val="0"/>
              </a:spcBef>
              <a:spcAft>
                <a:spcPts val="0"/>
              </a:spcAft>
            </a:pPr>
            <a:r>
              <a:rPr lang="en-US" dirty="0" smtClean="0">
                <a:hlinkClick r:id="rId2"/>
              </a:rPr>
              <a:t>elokhamdana@gmail.com</a:t>
            </a:r>
            <a:endParaRPr lang="en-US" dirty="0" smtClean="0"/>
          </a:p>
          <a:p>
            <a:pPr>
              <a:spcBef>
                <a:spcPts val="0"/>
              </a:spcBef>
              <a:spcAft>
                <a:spcPts val="0"/>
              </a:spcAft>
            </a:pPr>
            <a:r>
              <a:rPr lang="en-US" dirty="0" err="1" smtClean="0"/>
              <a:t>Wa</a:t>
            </a:r>
            <a:r>
              <a:rPr lang="en-US" dirty="0" smtClean="0"/>
              <a:t> 08565510475</a:t>
            </a:r>
            <a:endParaRPr lang="id-ID" dirty="0"/>
          </a:p>
        </p:txBody>
      </p:sp>
    </p:spTree>
    <p:extLst>
      <p:ext uri="{BB962C8B-B14F-4D97-AF65-F5344CB8AC3E}">
        <p14:creationId xmlns:p14="http://schemas.microsoft.com/office/powerpoint/2010/main" val="1616714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Lingkungan</a:t>
            </a:r>
            <a:r>
              <a:rPr lang="en-US" dirty="0" smtClean="0"/>
              <a:t> </a:t>
            </a:r>
            <a:r>
              <a:rPr lang="en-US" dirty="0" err="1" smtClean="0"/>
              <a:t>kerja</a:t>
            </a:r>
            <a:r>
              <a:rPr lang="en-US" dirty="0" smtClean="0"/>
              <a:t> </a:t>
            </a:r>
            <a:r>
              <a:rPr lang="en-US" dirty="0" err="1" smtClean="0"/>
              <a:t>fisik</a:t>
            </a:r>
            <a:r>
              <a:rPr lang="en-US" dirty="0" smtClean="0"/>
              <a:t> </a:t>
            </a:r>
            <a:r>
              <a:rPr lang="en-US" dirty="0" err="1" smtClean="0"/>
              <a:t>langsung</a:t>
            </a:r>
            <a:endParaRPr lang="id-ID"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1954" y="2052021"/>
            <a:ext cx="6201186" cy="3488167"/>
          </a:xfrm>
          <a:prstGeom prst="rect">
            <a:avLst/>
          </a:prstGeom>
        </p:spPr>
      </p:pic>
      <p:sp>
        <p:nvSpPr>
          <p:cNvPr id="3" name="Content Placeholder 2"/>
          <p:cNvSpPr>
            <a:spLocks noGrp="1"/>
          </p:cNvSpPr>
          <p:nvPr>
            <p:ph sz="half" idx="1"/>
          </p:nvPr>
        </p:nvSpPr>
        <p:spPr>
          <a:xfrm>
            <a:off x="1205344" y="2011680"/>
            <a:ext cx="3796962" cy="4206240"/>
          </a:xfrm>
        </p:spPr>
        <p:txBody>
          <a:bodyPr>
            <a:normAutofit fontScale="62500" lnSpcReduction="20000"/>
          </a:bodyPr>
          <a:lstStyle/>
          <a:p>
            <a:r>
              <a:rPr lang="id-ID" sz="4000" dirty="0">
                <a:latin typeface="+mj-lt"/>
              </a:rPr>
              <a:t>Lingkungan </a:t>
            </a:r>
            <a:r>
              <a:rPr lang="en-US" sz="4000" dirty="0">
                <a:latin typeface="+mj-lt"/>
              </a:rPr>
              <a:t>yang </a:t>
            </a:r>
            <a:r>
              <a:rPr lang="en-US" sz="4000" dirty="0" err="1">
                <a:latin typeface="+mj-lt"/>
              </a:rPr>
              <a:t>langsung</a:t>
            </a:r>
            <a:r>
              <a:rPr lang="en-US" sz="4000" dirty="0">
                <a:latin typeface="+mj-lt"/>
              </a:rPr>
              <a:t> </a:t>
            </a:r>
            <a:r>
              <a:rPr lang="en-US" sz="4000" dirty="0" err="1">
                <a:latin typeface="+mj-lt"/>
              </a:rPr>
              <a:t>berhubungan</a:t>
            </a:r>
            <a:r>
              <a:rPr lang="en-US" sz="4000" dirty="0">
                <a:latin typeface="+mj-lt"/>
              </a:rPr>
              <a:t> </a:t>
            </a:r>
            <a:r>
              <a:rPr lang="en-US" sz="4000" dirty="0" err="1">
                <a:latin typeface="+mj-lt"/>
              </a:rPr>
              <a:t>dengan</a:t>
            </a:r>
            <a:r>
              <a:rPr lang="en-US" sz="4000" dirty="0">
                <a:latin typeface="+mj-lt"/>
              </a:rPr>
              <a:t> </a:t>
            </a:r>
            <a:r>
              <a:rPr lang="en-US" sz="4000" dirty="0" err="1">
                <a:latin typeface="+mj-lt"/>
              </a:rPr>
              <a:t>karyawan</a:t>
            </a:r>
            <a:r>
              <a:rPr lang="en-US" sz="4000" dirty="0">
                <a:latin typeface="+mj-lt"/>
              </a:rPr>
              <a:t> </a:t>
            </a:r>
            <a:r>
              <a:rPr lang="en-US" sz="4000" dirty="0" err="1">
                <a:latin typeface="+mj-lt"/>
              </a:rPr>
              <a:t>Seperti</a:t>
            </a:r>
            <a:r>
              <a:rPr lang="en-US" sz="4000" dirty="0">
                <a:latin typeface="+mj-lt"/>
              </a:rPr>
              <a:t>: </a:t>
            </a:r>
            <a:r>
              <a:rPr lang="en-US" sz="4000" dirty="0" err="1">
                <a:latin typeface="+mj-lt"/>
              </a:rPr>
              <a:t>pusat</a:t>
            </a:r>
            <a:r>
              <a:rPr lang="en-US" sz="4000" dirty="0">
                <a:latin typeface="+mj-lt"/>
              </a:rPr>
              <a:t> </a:t>
            </a:r>
            <a:r>
              <a:rPr lang="en-US" sz="4000" dirty="0" err="1">
                <a:latin typeface="+mj-lt"/>
              </a:rPr>
              <a:t>kerja</a:t>
            </a:r>
            <a:r>
              <a:rPr lang="en-US" sz="4000" dirty="0">
                <a:latin typeface="+mj-lt"/>
              </a:rPr>
              <a:t>, </a:t>
            </a:r>
            <a:r>
              <a:rPr lang="en-US" sz="4000" dirty="0" err="1">
                <a:latin typeface="+mj-lt"/>
              </a:rPr>
              <a:t>kursi</a:t>
            </a:r>
            <a:r>
              <a:rPr lang="en-US" sz="4000" dirty="0">
                <a:latin typeface="+mj-lt"/>
              </a:rPr>
              <a:t>, </a:t>
            </a:r>
            <a:r>
              <a:rPr lang="en-US" sz="4000" dirty="0" err="1">
                <a:latin typeface="+mj-lt"/>
              </a:rPr>
              <a:t>meja</a:t>
            </a:r>
            <a:r>
              <a:rPr lang="en-US" sz="4000" dirty="0">
                <a:latin typeface="+mj-lt"/>
              </a:rPr>
              <a:t> </a:t>
            </a:r>
            <a:r>
              <a:rPr lang="en-US" sz="4000" dirty="0" err="1">
                <a:latin typeface="+mj-lt"/>
              </a:rPr>
              <a:t>dan</a:t>
            </a:r>
            <a:r>
              <a:rPr lang="en-US" sz="4000" dirty="0">
                <a:latin typeface="+mj-lt"/>
              </a:rPr>
              <a:t> </a:t>
            </a:r>
            <a:r>
              <a:rPr lang="en-US" sz="4000" dirty="0" err="1">
                <a:latin typeface="+mj-lt"/>
              </a:rPr>
              <a:t>sebagainya</a:t>
            </a:r>
            <a:r>
              <a:rPr lang="id-ID" sz="4000" dirty="0">
                <a:latin typeface="+mj-lt"/>
              </a:rPr>
              <a:t>. </a:t>
            </a:r>
            <a:endParaRPr lang="en-US" sz="4000" dirty="0" smtClean="0">
              <a:latin typeface="+mj-lt"/>
            </a:endParaRPr>
          </a:p>
          <a:p>
            <a:r>
              <a:rPr lang="id-ID" sz="4000" dirty="0" smtClean="0">
                <a:latin typeface="+mj-lt"/>
              </a:rPr>
              <a:t>Lingkungan </a:t>
            </a:r>
            <a:r>
              <a:rPr lang="id-ID" sz="4000" dirty="0">
                <a:latin typeface="+mj-lt"/>
              </a:rPr>
              <a:t>kerja fisik langsung sangat terkait dengan kondisi luas bangunan dan peralatan yang ada, yang menjadi bagian dari alat kerja karyawan. </a:t>
            </a:r>
          </a:p>
        </p:txBody>
      </p:sp>
    </p:spTree>
    <p:extLst>
      <p:ext uri="{BB962C8B-B14F-4D97-AF65-F5344CB8AC3E}">
        <p14:creationId xmlns:p14="http://schemas.microsoft.com/office/powerpoint/2010/main" val="253247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800" dirty="0"/>
              <a:t>Persyaratan Kesehatan Lingkungan Kerja Perkantoran, Ruangan dan Bangunan untuk ruang kerja harus </a:t>
            </a:r>
            <a:r>
              <a:rPr lang="id-ID" sz="2800" dirty="0" smtClean="0"/>
              <a:t>memenuhi:</a:t>
            </a:r>
            <a:endParaRPr lang="id-ID" sz="2800" dirty="0"/>
          </a:p>
        </p:txBody>
      </p:sp>
      <p:sp>
        <p:nvSpPr>
          <p:cNvPr id="3" name="Content Placeholder 2"/>
          <p:cNvSpPr>
            <a:spLocks noGrp="1"/>
          </p:cNvSpPr>
          <p:nvPr>
            <p:ph sz="half" idx="1"/>
          </p:nvPr>
        </p:nvSpPr>
        <p:spPr>
          <a:xfrm>
            <a:off x="1205344" y="2011680"/>
            <a:ext cx="3635597" cy="4206240"/>
          </a:xfrm>
        </p:spPr>
        <p:txBody>
          <a:bodyPr>
            <a:normAutofit/>
          </a:bodyPr>
          <a:lstStyle/>
          <a:p>
            <a:pPr marL="349250" lvl="2" indent="-342900">
              <a:buFont typeface="+mj-lt"/>
              <a:buAutoNum type="arabicPeriod"/>
            </a:pPr>
            <a:r>
              <a:rPr lang="id-ID" dirty="0"/>
              <a:t>Bangunan kuat, terpelihara, bersih dan tidak memungkinkan  terjadinya  gangguan kesehatan dan kecelakaan.</a:t>
            </a:r>
            <a:endParaRPr lang="id-ID" sz="1600" dirty="0"/>
          </a:p>
          <a:p>
            <a:pPr marL="342900" lvl="2" indent="-342900">
              <a:buFont typeface="+mj-lt"/>
              <a:buAutoNum type="arabicPeriod"/>
            </a:pPr>
            <a:r>
              <a:rPr lang="id-ID" dirty="0"/>
              <a:t>Lantai terbuat dari bahan bahan yang kuat, kedap air, permukaan rata, tidak licin dan bersih.</a:t>
            </a:r>
            <a:endParaRPr lang="id-ID" sz="1600" dirty="0"/>
          </a:p>
          <a:p>
            <a:pPr marL="349250" lvl="2" indent="-342900">
              <a:buFont typeface="+mj-lt"/>
              <a:buAutoNum type="arabicPeriod"/>
            </a:pPr>
            <a:r>
              <a:rPr lang="id-ID" dirty="0"/>
              <a:t>Setiap karyawan  mendapatkan ruang udara minimal 10m</a:t>
            </a:r>
            <a:r>
              <a:rPr lang="id-ID" baseline="30000" dirty="0"/>
              <a:t>3</a:t>
            </a:r>
            <a:r>
              <a:rPr lang="id-ID" dirty="0"/>
              <a:t>/karyawan. </a:t>
            </a:r>
            <a:endParaRPr lang="id-ID" sz="1600" dirty="0"/>
          </a:p>
          <a:p>
            <a:pPr marL="349250" lvl="2" indent="-342900">
              <a:buFont typeface="+mj-lt"/>
              <a:buAutoNum type="arabicPeriod"/>
            </a:pPr>
            <a:r>
              <a:rPr lang="id-ID" dirty="0"/>
              <a:t>Dinding bersih dan berwarna terang. Permukaan dinding yang selalu terkena percikan air terbuat dari bahan yang kedap air. </a:t>
            </a:r>
            <a:endParaRPr lang="id-ID" sz="1600" dirty="0"/>
          </a:p>
          <a:p>
            <a:pPr marL="457200" indent="-457200">
              <a:buFont typeface="+mj-lt"/>
              <a:buAutoNum type="arabicPeriod"/>
            </a:pPr>
            <a:endParaRPr lang="id-ID"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224" y="2213388"/>
            <a:ext cx="6626038" cy="3513288"/>
          </a:xfrm>
          <a:prstGeom prst="rect">
            <a:avLst/>
          </a:prstGeom>
        </p:spPr>
      </p:pic>
    </p:spTree>
    <p:extLst>
      <p:ext uri="{BB962C8B-B14F-4D97-AF65-F5344CB8AC3E}">
        <p14:creationId xmlns:p14="http://schemas.microsoft.com/office/powerpoint/2010/main" val="2865778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800" dirty="0"/>
              <a:t>Persyaratan Kesehatan Lingkungan Kerja Perkantoran, Ruangan dan Bangunan untuk ruang kerja harus memenuhi:</a:t>
            </a:r>
          </a:p>
        </p:txBody>
      </p:sp>
      <p:sp>
        <p:nvSpPr>
          <p:cNvPr id="4" name="Content Placeholder 3"/>
          <p:cNvSpPr>
            <a:spLocks noGrp="1"/>
          </p:cNvSpPr>
          <p:nvPr>
            <p:ph sz="half" idx="2"/>
          </p:nvPr>
        </p:nvSpPr>
        <p:spPr>
          <a:xfrm>
            <a:off x="6481481" y="2011680"/>
            <a:ext cx="4503789" cy="4206240"/>
          </a:xfrm>
        </p:spPr>
        <p:txBody>
          <a:bodyPr>
            <a:noAutofit/>
          </a:bodyPr>
          <a:lstStyle/>
          <a:p>
            <a:pPr marL="560387" lvl="2" indent="-514350">
              <a:buFont typeface="+mj-lt"/>
              <a:buAutoNum type="arabicPeriod" startAt="5"/>
            </a:pPr>
            <a:r>
              <a:rPr lang="id-ID" sz="2800" dirty="0"/>
              <a:t>Langit-langit kuat, bersih, berwarna terang, ketinggian minimal 2,50 m dari lantai. </a:t>
            </a:r>
          </a:p>
          <a:p>
            <a:pPr marL="560387" lvl="2" indent="-514350">
              <a:buFont typeface="+mj-lt"/>
              <a:buAutoNum type="arabicPeriod" startAt="5"/>
            </a:pPr>
            <a:r>
              <a:rPr lang="id-ID" sz="2800" dirty="0"/>
              <a:t>Atap kuat dan tidak bocor. </a:t>
            </a:r>
          </a:p>
          <a:p>
            <a:pPr marL="614362" lvl="2" indent="-514350">
              <a:buFont typeface="+mj-lt"/>
              <a:buAutoNum type="arabicPeriod" startAt="5"/>
            </a:pPr>
            <a:r>
              <a:rPr lang="id-ID" sz="2800" dirty="0"/>
              <a:t>Luas jendela, kisi-kisi atau dinding gelas kaca untuk masuknya cahaya minimal 1/6 kali luas lantai.</a:t>
            </a:r>
          </a:p>
          <a:p>
            <a:pPr marL="514350" indent="-514350">
              <a:buFont typeface="+mj-lt"/>
              <a:buAutoNum type="arabicPeriod" startAt="5"/>
            </a:pPr>
            <a:endParaRPr lang="id-ID"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919" y="2011680"/>
            <a:ext cx="5006788" cy="3755091"/>
          </a:xfrm>
          <a:prstGeom prst="rect">
            <a:avLst/>
          </a:prstGeom>
        </p:spPr>
      </p:pic>
    </p:spTree>
    <p:extLst>
      <p:ext uri="{BB962C8B-B14F-4D97-AF65-F5344CB8AC3E}">
        <p14:creationId xmlns:p14="http://schemas.microsoft.com/office/powerpoint/2010/main" val="1166186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Lingkungan</a:t>
            </a:r>
            <a:r>
              <a:rPr lang="en-US" dirty="0" smtClean="0"/>
              <a:t> </a:t>
            </a:r>
            <a:r>
              <a:rPr lang="en-US" dirty="0" err="1" smtClean="0"/>
              <a:t>kerja</a:t>
            </a:r>
            <a:r>
              <a:rPr lang="en-US" dirty="0" smtClean="0"/>
              <a:t> </a:t>
            </a:r>
            <a:r>
              <a:rPr lang="en-US" dirty="0" err="1" smtClean="0"/>
              <a:t>perantara</a:t>
            </a:r>
            <a:endParaRPr lang="id-ID"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21283272"/>
              </p:ext>
            </p:extLst>
          </p:nvPr>
        </p:nvGraphicFramePr>
        <p:xfrm>
          <a:off x="1203325" y="2011363"/>
          <a:ext cx="9783763" cy="42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0539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Lingkungan</a:t>
            </a:r>
            <a:r>
              <a:rPr lang="en-US" dirty="0" smtClean="0"/>
              <a:t> </a:t>
            </a:r>
            <a:r>
              <a:rPr lang="en-US" dirty="0" err="1" smtClean="0"/>
              <a:t>kerja</a:t>
            </a:r>
            <a:r>
              <a:rPr lang="en-US" dirty="0" smtClean="0"/>
              <a:t> </a:t>
            </a:r>
            <a:r>
              <a:rPr lang="en-US" dirty="0" err="1" smtClean="0"/>
              <a:t>perantara</a:t>
            </a:r>
            <a:endParaRPr lang="id-ID" dirty="0"/>
          </a:p>
        </p:txBody>
      </p:sp>
      <p:sp>
        <p:nvSpPr>
          <p:cNvPr id="5" name="Subtitle 4"/>
          <p:cNvSpPr>
            <a:spLocks noGrp="1"/>
          </p:cNvSpPr>
          <p:nvPr>
            <p:ph type="subTitle" idx="1"/>
          </p:nvPr>
        </p:nvSpPr>
        <p:spPr/>
        <p:txBody>
          <a:bodyPr/>
          <a:lstStyle/>
          <a:p>
            <a:endParaRPr lang="id-ID"/>
          </a:p>
        </p:txBody>
      </p:sp>
    </p:spTree>
    <p:extLst>
      <p:ext uri="{BB962C8B-B14F-4D97-AF65-F5344CB8AC3E}">
        <p14:creationId xmlns:p14="http://schemas.microsoft.com/office/powerpoint/2010/main" val="2051406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Penerangan</a:t>
            </a:r>
            <a:r>
              <a:rPr lang="en-US" dirty="0" smtClean="0"/>
              <a:t>/</a:t>
            </a:r>
            <a:r>
              <a:rPr lang="en-US" dirty="0" err="1" smtClean="0"/>
              <a:t>cahaya</a:t>
            </a:r>
            <a:r>
              <a:rPr lang="en-US" dirty="0" smtClean="0"/>
              <a:t> di </a:t>
            </a:r>
            <a:r>
              <a:rPr lang="en-US" dirty="0" err="1" smtClean="0"/>
              <a:t>tempat</a:t>
            </a:r>
            <a:r>
              <a:rPr lang="en-US" dirty="0" smtClean="0"/>
              <a:t> </a:t>
            </a:r>
            <a:r>
              <a:rPr lang="en-US" dirty="0" err="1" smtClean="0"/>
              <a:t>kerja</a:t>
            </a:r>
            <a:endParaRPr lang="id-ID"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3743688803"/>
              </p:ext>
            </p:extLst>
          </p:nvPr>
        </p:nvGraphicFramePr>
        <p:xfrm>
          <a:off x="1205344" y="2011680"/>
          <a:ext cx="475488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6230938" y="2529946"/>
            <a:ext cx="4754562" cy="3169708"/>
          </a:xfrm>
        </p:spPr>
      </p:pic>
    </p:spTree>
    <p:extLst>
      <p:ext uri="{BB962C8B-B14F-4D97-AF65-F5344CB8AC3E}">
        <p14:creationId xmlns:p14="http://schemas.microsoft.com/office/powerpoint/2010/main" val="2026090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Temperatur</a:t>
            </a:r>
            <a:r>
              <a:rPr lang="en-US" dirty="0" smtClean="0"/>
              <a:t> di </a:t>
            </a:r>
            <a:r>
              <a:rPr lang="en-US" dirty="0" err="1" smtClean="0"/>
              <a:t>tempat</a:t>
            </a:r>
            <a:r>
              <a:rPr lang="en-US" dirty="0" smtClean="0"/>
              <a:t> </a:t>
            </a:r>
            <a:r>
              <a:rPr lang="en-US" dirty="0" err="1" smtClean="0"/>
              <a:t>kerja</a:t>
            </a:r>
            <a:endParaRPr lang="id-ID"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210594" y="2609850"/>
            <a:ext cx="2743200" cy="3009900"/>
          </a:xfrm>
        </p:spPr>
      </p:pic>
      <p:graphicFrame>
        <p:nvGraphicFramePr>
          <p:cNvPr id="6" name="Content Placeholder 5"/>
          <p:cNvGraphicFramePr>
            <a:graphicFrameLocks noGrp="1"/>
          </p:cNvGraphicFramePr>
          <p:nvPr>
            <p:ph sz="half" idx="2"/>
            <p:extLst>
              <p:ext uri="{D42A27DB-BD31-4B8C-83A1-F6EECF244321}">
                <p14:modId xmlns:p14="http://schemas.microsoft.com/office/powerpoint/2010/main" val="645516069"/>
              </p:ext>
            </p:extLst>
          </p:nvPr>
        </p:nvGraphicFramePr>
        <p:xfrm>
          <a:off x="6230391" y="2011680"/>
          <a:ext cx="4754880" cy="420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9350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Kelembaban</a:t>
            </a:r>
            <a:r>
              <a:rPr lang="en-US" dirty="0" smtClean="0"/>
              <a:t> di </a:t>
            </a:r>
            <a:r>
              <a:rPr lang="en-US" dirty="0" err="1" smtClean="0"/>
              <a:t>tempat</a:t>
            </a:r>
            <a:r>
              <a:rPr lang="en-US" dirty="0" smtClean="0"/>
              <a:t> </a:t>
            </a:r>
            <a:r>
              <a:rPr lang="en-US" dirty="0" err="1" smtClean="0"/>
              <a:t>kerja</a:t>
            </a:r>
            <a:endParaRPr lang="id-ID" dirty="0"/>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2565826785"/>
              </p:ext>
            </p:extLst>
          </p:nvPr>
        </p:nvGraphicFramePr>
        <p:xfrm>
          <a:off x="1205344" y="2011680"/>
          <a:ext cx="475488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56322" y="2253726"/>
            <a:ext cx="5510849" cy="3030967"/>
          </a:xfrm>
          <a:prstGeom prst="rect">
            <a:avLst/>
          </a:prstGeom>
        </p:spPr>
      </p:pic>
    </p:spTree>
    <p:extLst>
      <p:ext uri="{BB962C8B-B14F-4D97-AF65-F5344CB8AC3E}">
        <p14:creationId xmlns:p14="http://schemas.microsoft.com/office/powerpoint/2010/main" val="1105349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Sirkulasi</a:t>
            </a:r>
            <a:r>
              <a:rPr lang="en-US" dirty="0" smtClean="0"/>
              <a:t> </a:t>
            </a:r>
            <a:r>
              <a:rPr lang="en-US" dirty="0" err="1" smtClean="0"/>
              <a:t>udara</a:t>
            </a:r>
            <a:r>
              <a:rPr lang="en-US" dirty="0" smtClean="0"/>
              <a:t> di </a:t>
            </a:r>
            <a:r>
              <a:rPr lang="en-US" dirty="0" err="1" smtClean="0"/>
              <a:t>tempat</a:t>
            </a:r>
            <a:r>
              <a:rPr lang="en-US" dirty="0" smtClean="0"/>
              <a:t> </a:t>
            </a:r>
            <a:r>
              <a:rPr lang="en-US" dirty="0" err="1" smtClean="0"/>
              <a:t>kerja</a:t>
            </a:r>
            <a:endParaRPr lang="id-ID"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4018772576"/>
              </p:ext>
            </p:extLst>
          </p:nvPr>
        </p:nvGraphicFramePr>
        <p:xfrm>
          <a:off x="6230391" y="2011680"/>
          <a:ext cx="475488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7"/>
          <p:cNvPicPr>
            <a:picLocks noGrp="1" noChangeAspect="1"/>
          </p:cNvPicPr>
          <p:nvPr>
            <p:ph sz="half" idx="1"/>
          </p:nvPr>
        </p:nvPicPr>
        <p:blipFill>
          <a:blip r:embed="rId7">
            <a:extLst>
              <a:ext uri="{28A0092B-C50C-407E-A947-70E740481C1C}">
                <a14:useLocalDpi xmlns:a14="http://schemas.microsoft.com/office/drawing/2010/main" val="0"/>
              </a:ext>
            </a:extLst>
          </a:blip>
          <a:stretch>
            <a:fillRect/>
          </a:stretch>
        </p:blipFill>
        <p:spPr>
          <a:xfrm>
            <a:off x="1204913" y="2531580"/>
            <a:ext cx="4754562" cy="3166440"/>
          </a:xfrm>
        </p:spPr>
      </p:pic>
    </p:spTree>
    <p:extLst>
      <p:ext uri="{BB962C8B-B14F-4D97-AF65-F5344CB8AC3E}">
        <p14:creationId xmlns:p14="http://schemas.microsoft.com/office/powerpoint/2010/main" val="4056135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Kebisingan</a:t>
            </a:r>
            <a:r>
              <a:rPr lang="en-US" dirty="0" smtClean="0"/>
              <a:t> </a:t>
            </a:r>
            <a:r>
              <a:rPr lang="en-US" dirty="0" err="1" smtClean="0"/>
              <a:t>ditempat</a:t>
            </a:r>
            <a:r>
              <a:rPr lang="en-US" dirty="0" smtClean="0"/>
              <a:t> </a:t>
            </a:r>
            <a:r>
              <a:rPr lang="en-US" dirty="0" err="1" smtClean="0"/>
              <a:t>kerja</a:t>
            </a:r>
            <a:endParaRPr lang="id-ID" dirty="0"/>
          </a:p>
        </p:txBody>
      </p:sp>
      <p:sp>
        <p:nvSpPr>
          <p:cNvPr id="3" name="Content Placeholder 2"/>
          <p:cNvSpPr>
            <a:spLocks noGrp="1"/>
          </p:cNvSpPr>
          <p:nvPr>
            <p:ph sz="half" idx="1"/>
          </p:nvPr>
        </p:nvSpPr>
        <p:spPr/>
        <p:txBody>
          <a:bodyPr>
            <a:normAutofit/>
          </a:bodyPr>
          <a:lstStyle/>
          <a:p>
            <a:r>
              <a:rPr lang="id-ID" dirty="0"/>
              <a:t>Salah satu polusi yang cukup menyibukkan para pakar untuk mengatasinya adalah kebisingan, yaitu bunyi yang tidak dikehendaki oleh telinga. </a:t>
            </a:r>
            <a:endParaRPr lang="en-US" dirty="0" smtClean="0"/>
          </a:p>
          <a:p>
            <a:r>
              <a:rPr lang="id-ID" dirty="0"/>
              <a:t>Ada tiga aspek yang menentukan kualitas suatu bunyi, yang bisa menentuikan tingkat gangguan terhadap manusia, yaitu : </a:t>
            </a:r>
          </a:p>
          <a:p>
            <a:pPr lvl="1"/>
            <a:r>
              <a:rPr lang="id-ID" dirty="0"/>
              <a:t>Lamanya kebisingan </a:t>
            </a:r>
          </a:p>
          <a:p>
            <a:pPr lvl="1"/>
            <a:r>
              <a:rPr lang="id-ID" dirty="0"/>
              <a:t>Intensitas kebisingan </a:t>
            </a:r>
          </a:p>
          <a:p>
            <a:pPr lvl="1"/>
            <a:r>
              <a:rPr lang="id-ID" dirty="0"/>
              <a:t>Frekwensi kebisingan</a:t>
            </a:r>
          </a:p>
          <a:p>
            <a:endParaRPr lang="id-ID"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30938" y="2531077"/>
            <a:ext cx="4754562" cy="3167447"/>
          </a:xfrm>
        </p:spPr>
      </p:pic>
    </p:spTree>
    <p:extLst>
      <p:ext uri="{BB962C8B-B14F-4D97-AF65-F5344CB8AC3E}">
        <p14:creationId xmlns:p14="http://schemas.microsoft.com/office/powerpoint/2010/main" val="4132661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kompetensi</a:t>
            </a:r>
            <a:endParaRPr lang="id-ID" dirty="0"/>
          </a:p>
        </p:txBody>
      </p:sp>
      <p:sp>
        <p:nvSpPr>
          <p:cNvPr id="5" name="Text Placeholder 4"/>
          <p:cNvSpPr>
            <a:spLocks noGrp="1"/>
          </p:cNvSpPr>
          <p:nvPr>
            <p:ph type="body" idx="1"/>
          </p:nvPr>
        </p:nvSpPr>
        <p:spPr/>
        <p:txBody>
          <a:bodyPr/>
          <a:lstStyle/>
          <a:p>
            <a:r>
              <a:rPr lang="en-US" dirty="0" err="1"/>
              <a:t>Mahasiswa</a:t>
            </a:r>
            <a:r>
              <a:rPr lang="en-US" dirty="0"/>
              <a:t> </a:t>
            </a:r>
            <a:r>
              <a:rPr lang="en-US" dirty="0" err="1"/>
              <a:t>mengetahui</a:t>
            </a:r>
            <a:r>
              <a:rPr lang="en-US" dirty="0"/>
              <a:t> </a:t>
            </a:r>
            <a:r>
              <a:rPr lang="id-ID" dirty="0"/>
              <a:t>Landasan hukum Persyaratan Kesehatan Lingkungan Kerja, serta memahami apa yang dimaksudkan dengan Lingkungan Kerja Fisik dan Non Fisik.</a:t>
            </a:r>
          </a:p>
        </p:txBody>
      </p:sp>
    </p:spTree>
    <p:extLst>
      <p:ext uri="{BB962C8B-B14F-4D97-AF65-F5344CB8AC3E}">
        <p14:creationId xmlns:p14="http://schemas.microsoft.com/office/powerpoint/2010/main" val="29535578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Kebisingan</a:t>
            </a:r>
            <a:r>
              <a:rPr lang="en-US" dirty="0"/>
              <a:t> </a:t>
            </a:r>
            <a:r>
              <a:rPr lang="en-US" dirty="0" err="1"/>
              <a:t>ditempat</a:t>
            </a:r>
            <a:r>
              <a:rPr lang="en-US" dirty="0"/>
              <a:t> </a:t>
            </a:r>
            <a:r>
              <a:rPr lang="en-US" dirty="0" err="1"/>
              <a:t>kerja</a:t>
            </a:r>
            <a:endParaRPr lang="id-ID" dirty="0"/>
          </a:p>
        </p:txBody>
      </p:sp>
      <p:sp>
        <p:nvSpPr>
          <p:cNvPr id="6" name="Content Placeholder 5"/>
          <p:cNvSpPr>
            <a:spLocks noGrp="1"/>
          </p:cNvSpPr>
          <p:nvPr>
            <p:ph idx="1"/>
          </p:nvPr>
        </p:nvSpPr>
        <p:spPr>
          <a:xfrm>
            <a:off x="1202919" y="2272552"/>
            <a:ext cx="9784080" cy="3945367"/>
          </a:xfrm>
        </p:spPr>
        <p:txBody>
          <a:bodyPr/>
          <a:lstStyle/>
          <a:p>
            <a:pPr marL="0" indent="0" algn="ctr">
              <a:buNone/>
            </a:pPr>
            <a:r>
              <a:rPr lang="id-ID" dirty="0"/>
              <a:t>Berdasarkan keputusan menteri kesehatan No. 261/MENKES/SK/II/1998 tentang: Persyaratan Kesehatan Lingkungan Kerja Perkantoran, Tingkat kebisingan ruangan di ruang kerja maksimal 85 dB dalam rata-rata pengukuran 8 jam.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3224" y="3323171"/>
            <a:ext cx="4263470" cy="2837145"/>
          </a:xfrm>
          <a:prstGeom prst="rect">
            <a:avLst/>
          </a:prstGeom>
        </p:spPr>
      </p:pic>
    </p:spTree>
    <p:extLst>
      <p:ext uri="{BB962C8B-B14F-4D97-AF65-F5344CB8AC3E}">
        <p14:creationId xmlns:p14="http://schemas.microsoft.com/office/powerpoint/2010/main" val="3341403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Getaran</a:t>
            </a:r>
            <a:r>
              <a:rPr lang="en-US" dirty="0" smtClean="0"/>
              <a:t> </a:t>
            </a:r>
            <a:r>
              <a:rPr lang="en-US" dirty="0" err="1" smtClean="0"/>
              <a:t>mekanis</a:t>
            </a:r>
            <a:r>
              <a:rPr lang="en-US" dirty="0" smtClean="0"/>
              <a:t> di </a:t>
            </a:r>
            <a:r>
              <a:rPr lang="en-US" dirty="0" err="1" smtClean="0"/>
              <a:t>tempat</a:t>
            </a:r>
            <a:r>
              <a:rPr lang="en-US" dirty="0" smtClean="0"/>
              <a:t> </a:t>
            </a:r>
            <a:r>
              <a:rPr lang="en-US" dirty="0" err="1" smtClean="0"/>
              <a:t>kerja</a:t>
            </a:r>
            <a:endParaRPr lang="id-ID"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02659" y="2501916"/>
            <a:ext cx="4719917" cy="3414789"/>
          </a:xfrm>
        </p:spPr>
      </p:pic>
      <p:sp>
        <p:nvSpPr>
          <p:cNvPr id="5" name="Content Placeholder 4"/>
          <p:cNvSpPr>
            <a:spLocks noGrp="1"/>
          </p:cNvSpPr>
          <p:nvPr>
            <p:ph sz="half" idx="2"/>
          </p:nvPr>
        </p:nvSpPr>
        <p:spPr/>
        <p:txBody>
          <a:bodyPr>
            <a:normAutofit lnSpcReduction="10000"/>
          </a:bodyPr>
          <a:lstStyle/>
          <a:p>
            <a:pPr>
              <a:buFont typeface="Wingdings" panose="05000000000000000000" pitchFamily="2" charset="2"/>
              <a:buChar char="Ø"/>
            </a:pPr>
            <a:r>
              <a:rPr lang="id-ID" dirty="0"/>
              <a:t>Getaran mekanis artinya getaran yang ditimbulkan oleh alat mekanis, yang sebagian dari getaran ini sampai ke tubuh karyawan dan dapat menimbulkan akibat yang tidak diinginkan</a:t>
            </a:r>
            <a:r>
              <a:rPr lang="id-ID" dirty="0" smtClean="0"/>
              <a:t>.</a:t>
            </a:r>
            <a:endParaRPr lang="en-US" dirty="0" smtClean="0"/>
          </a:p>
          <a:p>
            <a:pPr>
              <a:buFont typeface="Wingdings" panose="05000000000000000000" pitchFamily="2" charset="2"/>
              <a:buChar char="Ø"/>
            </a:pPr>
            <a:r>
              <a:rPr lang="id-ID" dirty="0"/>
              <a:t>getaran mekanis dapat mengganggu tubuh dalam hal : </a:t>
            </a:r>
          </a:p>
          <a:p>
            <a:pPr lvl="1">
              <a:buFont typeface="Wingdings" panose="05000000000000000000" pitchFamily="2" charset="2"/>
              <a:buChar char="Ø"/>
            </a:pPr>
            <a:r>
              <a:rPr lang="id-ID" dirty="0"/>
              <a:t>Kosentrasi bekerja </a:t>
            </a:r>
          </a:p>
          <a:p>
            <a:pPr lvl="1">
              <a:buFont typeface="Wingdings" panose="05000000000000000000" pitchFamily="2" charset="2"/>
              <a:buChar char="Ø"/>
            </a:pPr>
            <a:r>
              <a:rPr lang="id-ID" dirty="0"/>
              <a:t>Datangnya kelelahan </a:t>
            </a:r>
          </a:p>
          <a:p>
            <a:pPr lvl="1">
              <a:buFont typeface="Wingdings" panose="05000000000000000000" pitchFamily="2" charset="2"/>
              <a:buChar char="Ø"/>
            </a:pPr>
            <a:r>
              <a:rPr lang="id-ID" dirty="0"/>
              <a:t>Timbulnya beberapa penyakit, diantaranya karena gangguan terhadap : mata, syaraf, peredaran darah, otot, tulang, dan lain,lain. </a:t>
            </a:r>
          </a:p>
          <a:p>
            <a:pPr>
              <a:buFont typeface="Wingdings" panose="05000000000000000000" pitchFamily="2" charset="2"/>
              <a:buChar char="Ø"/>
            </a:pPr>
            <a:endParaRPr lang="id-ID" dirty="0"/>
          </a:p>
        </p:txBody>
      </p:sp>
    </p:spTree>
    <p:extLst>
      <p:ext uri="{BB962C8B-B14F-4D97-AF65-F5344CB8AC3E}">
        <p14:creationId xmlns:p14="http://schemas.microsoft.com/office/powerpoint/2010/main" val="794525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Bau-bauan</a:t>
            </a:r>
            <a:r>
              <a:rPr lang="en-US" dirty="0" smtClean="0"/>
              <a:t> di </a:t>
            </a:r>
            <a:r>
              <a:rPr lang="en-US" dirty="0" err="1" smtClean="0"/>
              <a:t>tempat</a:t>
            </a:r>
            <a:r>
              <a:rPr lang="en-US" dirty="0" smtClean="0"/>
              <a:t> </a:t>
            </a:r>
            <a:r>
              <a:rPr lang="en-US" dirty="0" err="1" smtClean="0"/>
              <a:t>kerja</a:t>
            </a:r>
            <a:endParaRPr lang="id-ID"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4264965845"/>
              </p:ext>
            </p:extLst>
          </p:nvPr>
        </p:nvGraphicFramePr>
        <p:xfrm>
          <a:off x="1205344" y="2011680"/>
          <a:ext cx="475488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6239013" y="2428539"/>
            <a:ext cx="5459927" cy="3125211"/>
          </a:xfrm>
        </p:spPr>
      </p:pic>
    </p:spTree>
    <p:extLst>
      <p:ext uri="{BB962C8B-B14F-4D97-AF65-F5344CB8AC3E}">
        <p14:creationId xmlns:p14="http://schemas.microsoft.com/office/powerpoint/2010/main" val="7652695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Tata </a:t>
            </a:r>
            <a:r>
              <a:rPr lang="en-US" dirty="0" err="1" smtClean="0"/>
              <a:t>warna</a:t>
            </a:r>
            <a:r>
              <a:rPr lang="en-US" dirty="0" smtClean="0"/>
              <a:t> di </a:t>
            </a:r>
            <a:r>
              <a:rPr lang="en-US" dirty="0" err="1" smtClean="0"/>
              <a:t>tempat</a:t>
            </a:r>
            <a:r>
              <a:rPr lang="en-US" dirty="0" smtClean="0"/>
              <a:t> </a:t>
            </a:r>
            <a:r>
              <a:rPr lang="en-US" dirty="0" err="1" smtClean="0"/>
              <a:t>kerja</a:t>
            </a:r>
            <a:endParaRPr lang="id-ID"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18283" y="2407023"/>
            <a:ext cx="5341923" cy="3146612"/>
          </a:xfrm>
        </p:spPr>
      </p:pic>
      <p:graphicFrame>
        <p:nvGraphicFramePr>
          <p:cNvPr id="6" name="Content Placeholder 5"/>
          <p:cNvGraphicFramePr>
            <a:graphicFrameLocks noGrp="1"/>
          </p:cNvGraphicFramePr>
          <p:nvPr>
            <p:ph sz="half" idx="2"/>
            <p:extLst>
              <p:ext uri="{D42A27DB-BD31-4B8C-83A1-F6EECF244321}">
                <p14:modId xmlns:p14="http://schemas.microsoft.com/office/powerpoint/2010/main" val="3074400755"/>
              </p:ext>
            </p:extLst>
          </p:nvPr>
        </p:nvGraphicFramePr>
        <p:xfrm>
          <a:off x="6230391" y="2011680"/>
          <a:ext cx="4754880" cy="420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9177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Dekorasi</a:t>
            </a:r>
            <a:r>
              <a:rPr lang="en-US" dirty="0" smtClean="0"/>
              <a:t> di </a:t>
            </a:r>
            <a:r>
              <a:rPr lang="en-US" dirty="0" err="1" smtClean="0"/>
              <a:t>tempat</a:t>
            </a:r>
            <a:r>
              <a:rPr lang="en-US" dirty="0" smtClean="0"/>
              <a:t> </a:t>
            </a:r>
            <a:r>
              <a:rPr lang="en-US" dirty="0" err="1" smtClean="0"/>
              <a:t>kerja</a:t>
            </a:r>
            <a:endParaRPr lang="id-ID"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1571752948"/>
              </p:ext>
            </p:extLst>
          </p:nvPr>
        </p:nvGraphicFramePr>
        <p:xfrm>
          <a:off x="1205344" y="2011680"/>
          <a:ext cx="475488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5960224" y="2138086"/>
            <a:ext cx="5547072" cy="3657600"/>
          </a:xfrm>
        </p:spPr>
      </p:pic>
    </p:spTree>
    <p:extLst>
      <p:ext uri="{BB962C8B-B14F-4D97-AF65-F5344CB8AC3E}">
        <p14:creationId xmlns:p14="http://schemas.microsoft.com/office/powerpoint/2010/main" val="1840120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Musik</a:t>
            </a:r>
            <a:r>
              <a:rPr lang="en-US" dirty="0" smtClean="0"/>
              <a:t> di </a:t>
            </a:r>
            <a:r>
              <a:rPr lang="en-US" dirty="0" err="1" smtClean="0"/>
              <a:t>tempat</a:t>
            </a:r>
            <a:r>
              <a:rPr lang="en-US" dirty="0" smtClean="0"/>
              <a:t> </a:t>
            </a:r>
            <a:r>
              <a:rPr lang="en-US" dirty="0" err="1" smtClean="0"/>
              <a:t>kerja</a:t>
            </a:r>
            <a:endParaRPr lang="id-ID"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66916" y="2272559"/>
            <a:ext cx="5130969" cy="2837324"/>
          </a:xfrm>
        </p:spPr>
      </p:pic>
      <p:graphicFrame>
        <p:nvGraphicFramePr>
          <p:cNvPr id="6" name="Content Placeholder 5"/>
          <p:cNvGraphicFramePr>
            <a:graphicFrameLocks noGrp="1"/>
          </p:cNvGraphicFramePr>
          <p:nvPr>
            <p:ph sz="half" idx="2"/>
            <p:extLst>
              <p:ext uri="{D42A27DB-BD31-4B8C-83A1-F6EECF244321}">
                <p14:modId xmlns:p14="http://schemas.microsoft.com/office/powerpoint/2010/main" val="2741701024"/>
              </p:ext>
            </p:extLst>
          </p:nvPr>
        </p:nvGraphicFramePr>
        <p:xfrm>
          <a:off x="6337967" y="2011680"/>
          <a:ext cx="4754880" cy="420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02275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Keamanan</a:t>
            </a:r>
            <a:r>
              <a:rPr lang="en-US" dirty="0" smtClean="0"/>
              <a:t> di </a:t>
            </a:r>
            <a:r>
              <a:rPr lang="en-US" dirty="0" err="1"/>
              <a:t>tempat</a:t>
            </a:r>
            <a:r>
              <a:rPr lang="en-US" dirty="0"/>
              <a:t> </a:t>
            </a:r>
            <a:r>
              <a:rPr lang="en-US" dirty="0" err="1"/>
              <a:t>kerja</a:t>
            </a:r>
            <a:endParaRPr lang="id-ID"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1266179169"/>
              </p:ext>
            </p:extLst>
          </p:nvPr>
        </p:nvGraphicFramePr>
        <p:xfrm>
          <a:off x="1205344" y="2011680"/>
          <a:ext cx="475488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7179469" y="2362200"/>
            <a:ext cx="2857500" cy="3505200"/>
          </a:xfrm>
        </p:spPr>
      </p:pic>
    </p:spTree>
    <p:extLst>
      <p:ext uri="{BB962C8B-B14F-4D97-AF65-F5344CB8AC3E}">
        <p14:creationId xmlns:p14="http://schemas.microsoft.com/office/powerpoint/2010/main" val="13362878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tugas</a:t>
            </a:r>
            <a:endParaRPr lang="id-ID" dirty="0"/>
          </a:p>
        </p:txBody>
      </p:sp>
      <p:sp>
        <p:nvSpPr>
          <p:cNvPr id="6" name="Content Placeholder 5"/>
          <p:cNvSpPr>
            <a:spLocks noGrp="1"/>
          </p:cNvSpPr>
          <p:nvPr>
            <p:ph idx="1"/>
          </p:nvPr>
        </p:nvSpPr>
        <p:spPr/>
        <p:txBody>
          <a:bodyPr/>
          <a:lstStyle/>
          <a:p>
            <a:r>
              <a:rPr lang="en-US" dirty="0" err="1" smtClean="0"/>
              <a:t>Buatlah</a:t>
            </a:r>
            <a:r>
              <a:rPr lang="en-US" dirty="0" smtClean="0"/>
              <a:t> TTS (</a:t>
            </a:r>
            <a:r>
              <a:rPr lang="en-US" dirty="0" err="1" smtClean="0"/>
              <a:t>teka</a:t>
            </a:r>
            <a:r>
              <a:rPr lang="en-US" dirty="0" smtClean="0"/>
              <a:t> </a:t>
            </a:r>
            <a:r>
              <a:rPr lang="en-US" dirty="0" err="1" smtClean="0"/>
              <a:t>teki</a:t>
            </a:r>
            <a:r>
              <a:rPr lang="en-US" dirty="0" smtClean="0"/>
              <a:t> </a:t>
            </a:r>
            <a:r>
              <a:rPr lang="en-US" dirty="0" err="1" smtClean="0"/>
              <a:t>silang</a:t>
            </a:r>
            <a:r>
              <a:rPr lang="en-US" dirty="0" smtClean="0"/>
              <a:t>) yang </a:t>
            </a:r>
            <a:r>
              <a:rPr lang="en-US" dirty="0" err="1" smtClean="0"/>
              <a:t>berkaitan</a:t>
            </a:r>
            <a:r>
              <a:rPr lang="en-US" dirty="0" smtClean="0"/>
              <a:t> </a:t>
            </a:r>
            <a:r>
              <a:rPr lang="en-US" dirty="0" err="1" smtClean="0"/>
              <a:t>dengan</a:t>
            </a:r>
            <a:r>
              <a:rPr lang="en-US" dirty="0" smtClean="0"/>
              <a:t> </a:t>
            </a:r>
            <a:r>
              <a:rPr lang="en-US" dirty="0" err="1" smtClean="0"/>
              <a:t>lingkungan</a:t>
            </a:r>
            <a:r>
              <a:rPr lang="en-US" dirty="0" smtClean="0"/>
              <a:t> </a:t>
            </a:r>
            <a:r>
              <a:rPr lang="en-US" dirty="0" err="1" smtClean="0"/>
              <a:t>kerja</a:t>
            </a:r>
            <a:r>
              <a:rPr lang="en-US" dirty="0" smtClean="0"/>
              <a:t> </a:t>
            </a:r>
            <a:r>
              <a:rPr lang="en-US" dirty="0" err="1" smtClean="0"/>
              <a:t>fisik</a:t>
            </a:r>
            <a:endParaRPr lang="en-US" dirty="0" smtClean="0"/>
          </a:p>
          <a:p>
            <a:r>
              <a:rPr lang="en-US" dirty="0" err="1" smtClean="0"/>
              <a:t>Tugas</a:t>
            </a:r>
            <a:r>
              <a:rPr lang="en-US" dirty="0" smtClean="0"/>
              <a:t> </a:t>
            </a:r>
            <a:r>
              <a:rPr lang="en-US" dirty="0" err="1" smtClean="0"/>
              <a:t>terdiri</a:t>
            </a:r>
            <a:r>
              <a:rPr lang="en-US" dirty="0" smtClean="0"/>
              <a:t> </a:t>
            </a:r>
            <a:r>
              <a:rPr lang="en-US" dirty="0" err="1" smtClean="0"/>
              <a:t>dari</a:t>
            </a:r>
            <a:endParaRPr lang="en-US" dirty="0" smtClean="0"/>
          </a:p>
          <a:p>
            <a:pPr marL="685800" lvl="1" indent="-457200">
              <a:buFont typeface="+mj-lt"/>
              <a:buAutoNum type="arabicPeriod"/>
            </a:pPr>
            <a:r>
              <a:rPr lang="en-US" dirty="0" smtClean="0"/>
              <a:t>1 </a:t>
            </a:r>
            <a:r>
              <a:rPr lang="en-US" dirty="0" err="1" smtClean="0"/>
              <a:t>kelompok</a:t>
            </a:r>
            <a:r>
              <a:rPr lang="en-US" dirty="0" smtClean="0"/>
              <a:t> 2 orang</a:t>
            </a:r>
          </a:p>
          <a:p>
            <a:pPr marL="685800" lvl="1" indent="-457200">
              <a:buFont typeface="+mj-lt"/>
              <a:buAutoNum type="arabicPeriod"/>
            </a:pPr>
            <a:r>
              <a:rPr lang="en-US" dirty="0" smtClean="0"/>
              <a:t>Ada </a:t>
            </a:r>
            <a:r>
              <a:rPr lang="en-US" dirty="0" err="1" smtClean="0"/>
              <a:t>kolom</a:t>
            </a:r>
            <a:r>
              <a:rPr lang="en-US" dirty="0" smtClean="0"/>
              <a:t> TTS </a:t>
            </a:r>
            <a:r>
              <a:rPr lang="en-US" dirty="0" err="1" smtClean="0"/>
              <a:t>dalam</a:t>
            </a:r>
            <a:r>
              <a:rPr lang="en-US" dirty="0" smtClean="0"/>
              <a:t> </a:t>
            </a:r>
            <a:r>
              <a:rPr lang="en-US" dirty="0" err="1" smtClean="0"/>
              <a:t>kondisi</a:t>
            </a:r>
            <a:r>
              <a:rPr lang="en-US" dirty="0" smtClean="0"/>
              <a:t> </a:t>
            </a:r>
            <a:r>
              <a:rPr lang="en-US" dirty="0" err="1" smtClean="0"/>
              <a:t>kosong</a:t>
            </a:r>
            <a:endParaRPr lang="en-US" dirty="0" smtClean="0"/>
          </a:p>
          <a:p>
            <a:pPr marL="685800" lvl="1" indent="-457200">
              <a:buFont typeface="+mj-lt"/>
              <a:buAutoNum type="arabicPeriod"/>
            </a:pPr>
            <a:r>
              <a:rPr lang="en-US" dirty="0" err="1" smtClean="0"/>
              <a:t>Soal</a:t>
            </a:r>
            <a:r>
              <a:rPr lang="en-US" dirty="0" smtClean="0"/>
              <a:t> </a:t>
            </a:r>
            <a:r>
              <a:rPr lang="en-US" dirty="0" err="1" smtClean="0"/>
              <a:t>dari</a:t>
            </a:r>
            <a:r>
              <a:rPr lang="en-US" dirty="0" smtClean="0"/>
              <a:t> TTS</a:t>
            </a:r>
          </a:p>
          <a:p>
            <a:pPr marL="685800" lvl="1" indent="-457200">
              <a:buFont typeface="+mj-lt"/>
              <a:buAutoNum type="arabicPeriod"/>
            </a:pPr>
            <a:r>
              <a:rPr lang="en-US" dirty="0" err="1" smtClean="0"/>
              <a:t>Jawaban</a:t>
            </a:r>
            <a:r>
              <a:rPr lang="en-US" dirty="0" smtClean="0"/>
              <a:t> </a:t>
            </a:r>
            <a:r>
              <a:rPr lang="en-US" dirty="0" err="1" smtClean="0"/>
              <a:t>dari</a:t>
            </a:r>
            <a:r>
              <a:rPr lang="en-US" dirty="0" smtClean="0"/>
              <a:t> TTS </a:t>
            </a:r>
          </a:p>
          <a:p>
            <a:endParaRPr lang="en-US" dirty="0"/>
          </a:p>
          <a:p>
            <a:endParaRPr lang="en-US" dirty="0" smtClean="0"/>
          </a:p>
        </p:txBody>
      </p:sp>
    </p:spTree>
    <p:extLst>
      <p:ext uri="{BB962C8B-B14F-4D97-AF65-F5344CB8AC3E}">
        <p14:creationId xmlns:p14="http://schemas.microsoft.com/office/powerpoint/2010/main" val="30235810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67" y="3723914"/>
            <a:ext cx="5590333" cy="2938211"/>
          </a:xfrm>
          <a:prstGeom prst="rect">
            <a:avLst/>
          </a:prstGeom>
        </p:spPr>
      </p:pic>
      <p:sp>
        <p:nvSpPr>
          <p:cNvPr id="5" name="Title 4"/>
          <p:cNvSpPr>
            <a:spLocks noGrp="1"/>
          </p:cNvSpPr>
          <p:nvPr>
            <p:ph type="title"/>
          </p:nvPr>
        </p:nvSpPr>
        <p:spPr/>
        <p:txBody>
          <a:bodyPr/>
          <a:lstStyle/>
          <a:p>
            <a:r>
              <a:rPr lang="en-US" dirty="0" err="1" smtClean="0"/>
              <a:t>Lingkungan</a:t>
            </a:r>
            <a:r>
              <a:rPr lang="en-US" dirty="0" smtClean="0"/>
              <a:t> </a:t>
            </a:r>
            <a:r>
              <a:rPr lang="en-US" dirty="0" err="1" smtClean="0"/>
              <a:t>kerja</a:t>
            </a:r>
            <a:r>
              <a:rPr lang="en-US" dirty="0" smtClean="0"/>
              <a:t> non </a:t>
            </a:r>
            <a:r>
              <a:rPr lang="en-US" dirty="0" err="1" smtClean="0"/>
              <a:t>fisik</a:t>
            </a:r>
            <a:endParaRPr lang="id-ID" dirty="0"/>
          </a:p>
        </p:txBody>
      </p:sp>
      <p:sp>
        <p:nvSpPr>
          <p:cNvPr id="9" name="Text Placeholder 8"/>
          <p:cNvSpPr>
            <a:spLocks noGrp="1"/>
          </p:cNvSpPr>
          <p:nvPr>
            <p:ph type="body" idx="1"/>
          </p:nvPr>
        </p:nvSpPr>
        <p:spPr/>
        <p:txBody>
          <a:bodyPr/>
          <a:lstStyle/>
          <a:p>
            <a:r>
              <a:rPr lang="en-US" dirty="0" err="1" smtClean="0"/>
              <a:t>Elok</a:t>
            </a:r>
            <a:r>
              <a:rPr lang="en-US" dirty="0" smtClean="0"/>
              <a:t> </a:t>
            </a:r>
            <a:r>
              <a:rPr lang="en-US" dirty="0" err="1" smtClean="0"/>
              <a:t>Nur</a:t>
            </a:r>
            <a:r>
              <a:rPr lang="en-US" dirty="0" smtClean="0"/>
              <a:t> </a:t>
            </a:r>
            <a:r>
              <a:rPr lang="en-US" dirty="0" err="1" smtClean="0"/>
              <a:t>Hamdana</a:t>
            </a:r>
            <a:r>
              <a:rPr lang="en-US" dirty="0" smtClean="0"/>
              <a:t>, ST.,MT</a:t>
            </a:r>
            <a:endParaRPr lang="id-ID" dirty="0"/>
          </a:p>
        </p:txBody>
      </p:sp>
    </p:spTree>
    <p:extLst>
      <p:ext uri="{BB962C8B-B14F-4D97-AF65-F5344CB8AC3E}">
        <p14:creationId xmlns:p14="http://schemas.microsoft.com/office/powerpoint/2010/main" val="31801477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pengertian</a:t>
            </a:r>
            <a:endParaRPr lang="id-ID"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65612115"/>
              </p:ext>
            </p:extLst>
          </p:nvPr>
        </p:nvGraphicFramePr>
        <p:xfrm>
          <a:off x="1202919" y="2011680"/>
          <a:ext cx="978408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018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SOAL</a:t>
            </a:r>
            <a:endParaRPr lang="id-ID"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89957196"/>
              </p:ext>
            </p:extLst>
          </p:nvPr>
        </p:nvGraphicFramePr>
        <p:xfrm>
          <a:off x="1202919" y="1792936"/>
          <a:ext cx="9784080" cy="48902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82096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Hubungan</a:t>
            </a:r>
            <a:r>
              <a:rPr lang="en-US" dirty="0" smtClean="0"/>
              <a:t> </a:t>
            </a:r>
            <a:r>
              <a:rPr lang="en-US" dirty="0" err="1" smtClean="0"/>
              <a:t>karyawan</a:t>
            </a:r>
            <a:r>
              <a:rPr lang="en-US" dirty="0" smtClean="0"/>
              <a:t> di </a:t>
            </a:r>
            <a:r>
              <a:rPr lang="en-US" dirty="0" err="1" smtClean="0"/>
              <a:t>tempat</a:t>
            </a:r>
            <a:r>
              <a:rPr lang="en-US" dirty="0" smtClean="0"/>
              <a:t> </a:t>
            </a:r>
            <a:r>
              <a:rPr lang="en-US" dirty="0" err="1" smtClean="0"/>
              <a:t>kerja</a:t>
            </a:r>
            <a:endParaRPr lang="id-ID" dirty="0"/>
          </a:p>
        </p:txBody>
      </p:sp>
      <p:sp>
        <p:nvSpPr>
          <p:cNvPr id="3" name="Content Placeholder 2"/>
          <p:cNvSpPr>
            <a:spLocks noGrp="1"/>
          </p:cNvSpPr>
          <p:nvPr>
            <p:ph idx="1"/>
          </p:nvPr>
        </p:nvSpPr>
        <p:spPr/>
        <p:txBody>
          <a:bodyPr>
            <a:normAutofit/>
          </a:bodyPr>
          <a:lstStyle/>
          <a:p>
            <a:pPr marL="0" indent="0" algn="ctr">
              <a:buNone/>
            </a:pPr>
            <a:r>
              <a:rPr lang="id-ID" sz="3200" dirty="0"/>
              <a:t>Hubungan karyawan di tempat kerja menunjuk pada hal-hal yang berada di sekeliling karyawan dan melingkupi</a:t>
            </a:r>
            <a:r>
              <a:rPr lang="en-US" sz="3200" dirty="0"/>
              <a:t> </a:t>
            </a:r>
            <a:r>
              <a:rPr lang="en-US" sz="3200" dirty="0" err="1"/>
              <a:t>kerja</a:t>
            </a:r>
            <a:r>
              <a:rPr lang="en-US" sz="3200" dirty="0"/>
              <a:t> </a:t>
            </a:r>
            <a:r>
              <a:rPr lang="en-US" sz="3200" dirty="0" err="1"/>
              <a:t>karyawan</a:t>
            </a:r>
            <a:r>
              <a:rPr lang="en-US" sz="3200" dirty="0"/>
              <a:t> di </a:t>
            </a:r>
            <a:r>
              <a:rPr lang="en-US" sz="3200" dirty="0" err="1"/>
              <a:t>kantor</a:t>
            </a:r>
            <a:r>
              <a:rPr lang="id-ID" sz="3200" dirty="0"/>
              <a:t> atau pabrik</a:t>
            </a:r>
            <a:r>
              <a:rPr lang="en-US" sz="3200" dirty="0"/>
              <a:t>. </a:t>
            </a:r>
            <a:r>
              <a:rPr lang="en-US" sz="3200" dirty="0" err="1"/>
              <a:t>Kondisi</a:t>
            </a:r>
            <a:r>
              <a:rPr lang="en-US" sz="3200" dirty="0"/>
              <a:t> </a:t>
            </a:r>
            <a:r>
              <a:rPr lang="id-ID" sz="3200" dirty="0"/>
              <a:t>hubungan karyawan </a:t>
            </a:r>
            <a:r>
              <a:rPr lang="en-US" sz="3200" dirty="0" err="1"/>
              <a:t>lingkungan</a:t>
            </a:r>
            <a:r>
              <a:rPr lang="en-US" sz="3200" dirty="0"/>
              <a:t> </a:t>
            </a:r>
            <a:r>
              <a:rPr lang="en-US" sz="3200" dirty="0" err="1"/>
              <a:t>kerja</a:t>
            </a:r>
            <a:r>
              <a:rPr lang="en-US" sz="3200" dirty="0"/>
              <a:t> </a:t>
            </a:r>
            <a:r>
              <a:rPr lang="en-US" sz="3200" dirty="0" err="1"/>
              <a:t>lebih</a:t>
            </a:r>
            <a:r>
              <a:rPr lang="en-US" sz="3200" dirty="0"/>
              <a:t> </a:t>
            </a:r>
            <a:r>
              <a:rPr lang="en-US" sz="3200" dirty="0" err="1"/>
              <a:t>banyak</a:t>
            </a:r>
            <a:r>
              <a:rPr lang="en-US" sz="3200" dirty="0"/>
              <a:t> </a:t>
            </a:r>
            <a:r>
              <a:rPr lang="en-US" sz="3200" dirty="0" err="1"/>
              <a:t>diciptakan</a:t>
            </a:r>
            <a:r>
              <a:rPr lang="en-US" sz="3200" dirty="0"/>
              <a:t> </a:t>
            </a:r>
            <a:r>
              <a:rPr lang="en-US" sz="3200" dirty="0" err="1"/>
              <a:t>oleh</a:t>
            </a:r>
            <a:r>
              <a:rPr lang="en-US" sz="3200" dirty="0"/>
              <a:t> </a:t>
            </a:r>
            <a:r>
              <a:rPr lang="en-US" sz="3200" dirty="0" err="1"/>
              <a:t>pimpinan</a:t>
            </a:r>
            <a:r>
              <a:rPr lang="en-US" sz="3200" dirty="0"/>
              <a:t>, </a:t>
            </a:r>
            <a:r>
              <a:rPr lang="en-US" sz="3200" dirty="0" err="1"/>
              <a:t>sehingga</a:t>
            </a:r>
            <a:r>
              <a:rPr lang="en-US" sz="3200" dirty="0"/>
              <a:t> </a:t>
            </a:r>
            <a:r>
              <a:rPr lang="en-US" sz="3200" dirty="0" err="1"/>
              <a:t>suasana</a:t>
            </a:r>
            <a:r>
              <a:rPr lang="en-US" sz="3200" dirty="0"/>
              <a:t> </a:t>
            </a:r>
            <a:r>
              <a:rPr lang="en-US" sz="3200" dirty="0" err="1"/>
              <a:t>kerja</a:t>
            </a:r>
            <a:r>
              <a:rPr lang="en-US" sz="3200" dirty="0"/>
              <a:t> yang </a:t>
            </a:r>
            <a:r>
              <a:rPr lang="en-US" sz="3200" dirty="0" err="1"/>
              <a:t>tercipta</a:t>
            </a:r>
            <a:r>
              <a:rPr lang="en-US" sz="3200" dirty="0"/>
              <a:t> </a:t>
            </a:r>
            <a:r>
              <a:rPr lang="en-US" sz="3200" dirty="0" err="1"/>
              <a:t>tergantung</a:t>
            </a:r>
            <a:r>
              <a:rPr lang="en-US" sz="3200" dirty="0"/>
              <a:t> </a:t>
            </a:r>
            <a:r>
              <a:rPr lang="en-US" sz="3200" dirty="0" err="1"/>
              <a:t>pada</a:t>
            </a:r>
            <a:r>
              <a:rPr lang="en-US" sz="3200" dirty="0"/>
              <a:t> </a:t>
            </a:r>
            <a:r>
              <a:rPr lang="en-US" sz="3200" dirty="0" err="1"/>
              <a:t>pola</a:t>
            </a:r>
            <a:r>
              <a:rPr lang="en-US" sz="3200" dirty="0"/>
              <a:t> yang </a:t>
            </a:r>
            <a:r>
              <a:rPr lang="en-US" sz="3200" dirty="0" err="1"/>
              <a:t>diciptakan</a:t>
            </a:r>
            <a:r>
              <a:rPr lang="en-US" sz="3200" dirty="0"/>
              <a:t> </a:t>
            </a:r>
            <a:r>
              <a:rPr lang="en-US" sz="3200" dirty="0" err="1"/>
              <a:t>pimpinan</a:t>
            </a:r>
            <a:r>
              <a:rPr lang="en-US" sz="3200" dirty="0"/>
              <a:t>.</a:t>
            </a:r>
            <a:r>
              <a:rPr lang="id-ID" sz="3200" dirty="0"/>
              <a:t> Pola hubungan karyawan dil</a:t>
            </a:r>
            <a:r>
              <a:rPr lang="en-US" sz="3200" dirty="0" err="1"/>
              <a:t>ingkungan</a:t>
            </a:r>
            <a:r>
              <a:rPr lang="en-US" sz="3200" dirty="0"/>
              <a:t> </a:t>
            </a:r>
            <a:r>
              <a:rPr lang="en-US" sz="3200" dirty="0" err="1"/>
              <a:t>kerja</a:t>
            </a:r>
            <a:r>
              <a:rPr lang="en-US" sz="3200" dirty="0"/>
              <a:t> </a:t>
            </a:r>
            <a:r>
              <a:rPr lang="en-US" sz="3200" dirty="0" err="1"/>
              <a:t>dalam</a:t>
            </a:r>
            <a:r>
              <a:rPr lang="en-US" sz="3200" dirty="0"/>
              <a:t> </a:t>
            </a:r>
            <a:r>
              <a:rPr lang="en-US" sz="3200" dirty="0" err="1"/>
              <a:t>perusahaan</a:t>
            </a:r>
            <a:r>
              <a:rPr lang="en-US" sz="3200" dirty="0"/>
              <a:t>, </a:t>
            </a:r>
            <a:r>
              <a:rPr lang="en-US" sz="3200" dirty="0" err="1"/>
              <a:t>dapat</a:t>
            </a:r>
            <a:r>
              <a:rPr lang="en-US" sz="3200" dirty="0"/>
              <a:t> </a:t>
            </a:r>
            <a:r>
              <a:rPr lang="en-US" sz="3200" dirty="0" err="1"/>
              <a:t>berupa</a:t>
            </a:r>
            <a:r>
              <a:rPr lang="en-US" sz="3200" dirty="0"/>
              <a:t>:</a:t>
            </a:r>
            <a:endParaRPr lang="id-ID" sz="3200" dirty="0"/>
          </a:p>
        </p:txBody>
      </p:sp>
    </p:spTree>
    <p:extLst>
      <p:ext uri="{BB962C8B-B14F-4D97-AF65-F5344CB8AC3E}">
        <p14:creationId xmlns:p14="http://schemas.microsoft.com/office/powerpoint/2010/main" val="4138616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Struktur</a:t>
            </a:r>
            <a:r>
              <a:rPr lang="en-US" dirty="0" smtClean="0"/>
              <a:t> </a:t>
            </a:r>
            <a:r>
              <a:rPr lang="en-US" dirty="0" err="1" smtClean="0"/>
              <a:t>tugas</a:t>
            </a:r>
            <a:endParaRPr lang="id-ID"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82350876"/>
              </p:ext>
            </p:extLst>
          </p:nvPr>
        </p:nvGraphicFramePr>
        <p:xfrm>
          <a:off x="1202919" y="2011680"/>
          <a:ext cx="4875152"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38647" y="2173044"/>
            <a:ext cx="4368623" cy="3561568"/>
          </a:xfrm>
          <a:prstGeom prst="rect">
            <a:avLst/>
          </a:prstGeom>
        </p:spPr>
      </p:pic>
    </p:spTree>
    <p:extLst>
      <p:ext uri="{BB962C8B-B14F-4D97-AF65-F5344CB8AC3E}">
        <p14:creationId xmlns:p14="http://schemas.microsoft.com/office/powerpoint/2010/main" val="429862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Desain</a:t>
            </a:r>
            <a:r>
              <a:rPr lang="en-US" dirty="0" smtClean="0"/>
              <a:t> </a:t>
            </a:r>
            <a:r>
              <a:rPr lang="en-US" dirty="0" err="1" smtClean="0"/>
              <a:t>pekerjaan</a:t>
            </a:r>
            <a:endParaRPr lang="id-ID" dirty="0"/>
          </a:p>
        </p:txBody>
      </p:sp>
      <p:sp>
        <p:nvSpPr>
          <p:cNvPr id="3" name="Content Placeholder 2"/>
          <p:cNvSpPr>
            <a:spLocks noGrp="1"/>
          </p:cNvSpPr>
          <p:nvPr>
            <p:ph sz="half" idx="1"/>
          </p:nvPr>
        </p:nvSpPr>
        <p:spPr/>
        <p:txBody>
          <a:bodyPr/>
          <a:lstStyle/>
          <a:p>
            <a:r>
              <a:rPr lang="en-US" dirty="0" err="1"/>
              <a:t>Desain</a:t>
            </a:r>
            <a:r>
              <a:rPr lang="en-US" dirty="0"/>
              <a:t> </a:t>
            </a:r>
            <a:r>
              <a:rPr lang="en-US" dirty="0" err="1"/>
              <a:t>pekerjaan</a:t>
            </a:r>
            <a:r>
              <a:rPr lang="en-US" dirty="0"/>
              <a:t> </a:t>
            </a:r>
            <a:r>
              <a:rPr lang="en-US" dirty="0" err="1"/>
              <a:t>menggambarkan</a:t>
            </a:r>
            <a:r>
              <a:rPr lang="en-US" dirty="0"/>
              <a:t> </a:t>
            </a:r>
            <a:r>
              <a:rPr lang="en-US" dirty="0" err="1"/>
              <a:t>kompleksitas</a:t>
            </a:r>
            <a:r>
              <a:rPr lang="en-US" dirty="0"/>
              <a:t> </a:t>
            </a:r>
            <a:r>
              <a:rPr lang="en-US" dirty="0" err="1"/>
              <a:t>dan</a:t>
            </a:r>
            <a:r>
              <a:rPr lang="en-US" dirty="0"/>
              <a:t> </a:t>
            </a:r>
            <a:r>
              <a:rPr lang="en-US" dirty="0" err="1"/>
              <a:t>tingkat</a:t>
            </a:r>
            <a:r>
              <a:rPr lang="en-US" dirty="0"/>
              <a:t> </a:t>
            </a:r>
            <a:r>
              <a:rPr lang="en-US" dirty="0" err="1"/>
              <a:t>kesulitan</a:t>
            </a:r>
            <a:r>
              <a:rPr lang="en-US" dirty="0"/>
              <a:t> </a:t>
            </a:r>
            <a:r>
              <a:rPr lang="en-US" dirty="0" err="1"/>
              <a:t>suatu</a:t>
            </a:r>
            <a:r>
              <a:rPr lang="en-US" dirty="0"/>
              <a:t> </a:t>
            </a:r>
            <a:r>
              <a:rPr lang="en-US" dirty="0" err="1"/>
              <a:t>tugas</a:t>
            </a:r>
            <a:r>
              <a:rPr lang="en-US" dirty="0"/>
              <a:t> yang </a:t>
            </a:r>
            <a:r>
              <a:rPr lang="en-US" dirty="0" err="1"/>
              <a:t>dikerjakan</a:t>
            </a:r>
            <a:r>
              <a:rPr lang="en-US" dirty="0"/>
              <a:t> </a:t>
            </a:r>
            <a:r>
              <a:rPr lang="en-US" dirty="0" err="1"/>
              <a:t>seorang</a:t>
            </a:r>
            <a:r>
              <a:rPr lang="en-US" dirty="0"/>
              <a:t> </a:t>
            </a:r>
            <a:r>
              <a:rPr lang="en-US" dirty="0" err="1"/>
              <a:t>karyawan</a:t>
            </a:r>
            <a:r>
              <a:rPr lang="en-US" dirty="0" smtClean="0"/>
              <a:t>.</a:t>
            </a:r>
          </a:p>
          <a:p>
            <a:r>
              <a:rPr lang="en-US" dirty="0" err="1"/>
              <a:t>Untuk</a:t>
            </a:r>
            <a:r>
              <a:rPr lang="en-US" dirty="0"/>
              <a:t> </a:t>
            </a:r>
            <a:r>
              <a:rPr lang="en-US" dirty="0" err="1"/>
              <a:t>mengupayakannya</a:t>
            </a:r>
            <a:r>
              <a:rPr lang="en-US" dirty="0"/>
              <a:t> </a:t>
            </a:r>
            <a:r>
              <a:rPr lang="en-US" dirty="0" err="1"/>
              <a:t>biasanya</a:t>
            </a:r>
            <a:r>
              <a:rPr lang="en-US" dirty="0"/>
              <a:t> </a:t>
            </a:r>
            <a:r>
              <a:rPr lang="en-US" dirty="0" err="1"/>
              <a:t>sebuah</a:t>
            </a:r>
            <a:r>
              <a:rPr lang="en-US" dirty="0"/>
              <a:t> </a:t>
            </a:r>
            <a:r>
              <a:rPr lang="en-US" dirty="0" err="1"/>
              <a:t>tugas</a:t>
            </a:r>
            <a:r>
              <a:rPr lang="en-US" dirty="0"/>
              <a:t> </a:t>
            </a:r>
            <a:r>
              <a:rPr lang="en-US" dirty="0" err="1"/>
              <a:t>disertai</a:t>
            </a:r>
            <a:r>
              <a:rPr lang="en-US" dirty="0"/>
              <a:t> </a:t>
            </a:r>
            <a:r>
              <a:rPr lang="en-US" dirty="0" err="1"/>
              <a:t>petunjuk</a:t>
            </a:r>
            <a:r>
              <a:rPr lang="en-US" dirty="0"/>
              <a:t> </a:t>
            </a:r>
            <a:r>
              <a:rPr lang="en-US" dirty="0" err="1"/>
              <a:t>teknis</a:t>
            </a:r>
            <a:r>
              <a:rPr lang="en-US" dirty="0"/>
              <a:t> </a:t>
            </a:r>
            <a:r>
              <a:rPr lang="en-US" dirty="0" err="1"/>
              <a:t>atau</a:t>
            </a:r>
            <a:r>
              <a:rPr lang="en-US" dirty="0"/>
              <a:t> manual </a:t>
            </a:r>
            <a:r>
              <a:rPr lang="en-US" dirty="0" err="1"/>
              <a:t>pelaksanaan</a:t>
            </a:r>
            <a:r>
              <a:rPr lang="en-US" dirty="0"/>
              <a:t>, </a:t>
            </a:r>
            <a:r>
              <a:rPr lang="en-US" dirty="0" err="1"/>
              <a:t>disamping</a:t>
            </a:r>
            <a:r>
              <a:rPr lang="en-US" dirty="0"/>
              <a:t> </a:t>
            </a:r>
            <a:r>
              <a:rPr lang="en-US" dirty="0" err="1"/>
              <a:t>disediakan</a:t>
            </a:r>
            <a:r>
              <a:rPr lang="en-US" dirty="0"/>
              <a:t> </a:t>
            </a:r>
            <a:r>
              <a:rPr lang="en-US" dirty="0" err="1"/>
              <a:t>kesempatan</a:t>
            </a:r>
            <a:r>
              <a:rPr lang="en-US" dirty="0"/>
              <a:t> </a:t>
            </a:r>
            <a:r>
              <a:rPr lang="en-US" dirty="0" err="1"/>
              <a:t>untuk</a:t>
            </a:r>
            <a:r>
              <a:rPr lang="en-US" dirty="0"/>
              <a:t> </a:t>
            </a:r>
            <a:r>
              <a:rPr lang="en-US" dirty="0" err="1"/>
              <a:t>karyawan</a:t>
            </a:r>
            <a:r>
              <a:rPr lang="en-US" dirty="0"/>
              <a:t> </a:t>
            </a:r>
            <a:r>
              <a:rPr lang="en-US" dirty="0" err="1"/>
              <a:t>berkonsultasi</a:t>
            </a:r>
            <a:r>
              <a:rPr lang="en-US" dirty="0"/>
              <a:t> </a:t>
            </a:r>
            <a:r>
              <a:rPr lang="en-US" dirty="0" err="1"/>
              <a:t>serta</a:t>
            </a:r>
            <a:r>
              <a:rPr lang="en-US" dirty="0"/>
              <a:t> </a:t>
            </a:r>
            <a:r>
              <a:rPr lang="en-US" dirty="0" err="1"/>
              <a:t>dilakukan</a:t>
            </a:r>
            <a:r>
              <a:rPr lang="en-US" dirty="0"/>
              <a:t> </a:t>
            </a:r>
            <a:r>
              <a:rPr lang="en-US" dirty="0" err="1"/>
              <a:t>pemantauan</a:t>
            </a:r>
            <a:r>
              <a:rPr lang="en-US" dirty="0"/>
              <a:t>/</a:t>
            </a:r>
            <a:r>
              <a:rPr lang="en-US" dirty="0" err="1"/>
              <a:t>pengendalian</a:t>
            </a:r>
            <a:r>
              <a:rPr lang="en-US" dirty="0"/>
              <a:t>. </a:t>
            </a:r>
            <a:endParaRPr lang="id-ID"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30938" y="2865331"/>
            <a:ext cx="4754562" cy="2498939"/>
          </a:xfrm>
        </p:spPr>
      </p:pic>
    </p:spTree>
    <p:extLst>
      <p:ext uri="{BB962C8B-B14F-4D97-AF65-F5344CB8AC3E}">
        <p14:creationId xmlns:p14="http://schemas.microsoft.com/office/powerpoint/2010/main" val="608158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Pola</a:t>
            </a:r>
            <a:r>
              <a:rPr lang="en-US" dirty="0" smtClean="0"/>
              <a:t> </a:t>
            </a:r>
            <a:r>
              <a:rPr lang="en-US" dirty="0" err="1" smtClean="0"/>
              <a:t>kepemimpinan</a:t>
            </a:r>
            <a:endParaRPr lang="id-ID"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71850" y="2011680"/>
            <a:ext cx="5123109" cy="4029639"/>
          </a:xfrm>
        </p:spPr>
      </p:pic>
      <p:sp>
        <p:nvSpPr>
          <p:cNvPr id="4" name="Content Placeholder 3"/>
          <p:cNvSpPr>
            <a:spLocks noGrp="1"/>
          </p:cNvSpPr>
          <p:nvPr>
            <p:ph sz="half" idx="2"/>
          </p:nvPr>
        </p:nvSpPr>
        <p:spPr/>
        <p:txBody>
          <a:bodyPr>
            <a:normAutofit fontScale="70000" lnSpcReduction="20000"/>
          </a:bodyPr>
          <a:lstStyle/>
          <a:p>
            <a:r>
              <a:rPr lang="en-US" dirty="0" err="1"/>
              <a:t>Pola</a:t>
            </a:r>
            <a:r>
              <a:rPr lang="en-US" dirty="0"/>
              <a:t> </a:t>
            </a:r>
            <a:r>
              <a:rPr lang="en-US" dirty="0" err="1"/>
              <a:t>Kepemimpinan</a:t>
            </a:r>
            <a:r>
              <a:rPr lang="en-US" dirty="0"/>
              <a:t> </a:t>
            </a:r>
            <a:r>
              <a:rPr lang="en-US" dirty="0" err="1"/>
              <a:t>mencerminkan</a:t>
            </a:r>
            <a:r>
              <a:rPr lang="en-US" dirty="0"/>
              <a:t> model </a:t>
            </a:r>
            <a:r>
              <a:rPr lang="en-US" dirty="0" err="1"/>
              <a:t>kepemimpinan</a:t>
            </a:r>
            <a:r>
              <a:rPr lang="en-US" dirty="0"/>
              <a:t> yang </a:t>
            </a:r>
            <a:r>
              <a:rPr lang="en-US" dirty="0" err="1"/>
              <a:t>diterapkan</a:t>
            </a:r>
            <a:r>
              <a:rPr lang="en-US" dirty="0"/>
              <a:t> </a:t>
            </a:r>
            <a:r>
              <a:rPr lang="en-US" dirty="0" err="1"/>
              <a:t>dalam</a:t>
            </a:r>
            <a:r>
              <a:rPr lang="en-US" dirty="0"/>
              <a:t> </a:t>
            </a:r>
            <a:r>
              <a:rPr lang="en-US" dirty="0" err="1"/>
              <a:t>mengelola</a:t>
            </a:r>
            <a:r>
              <a:rPr lang="en-US" dirty="0"/>
              <a:t> </a:t>
            </a:r>
            <a:r>
              <a:rPr lang="en-US" dirty="0" err="1"/>
              <a:t>karyawan</a:t>
            </a:r>
            <a:r>
              <a:rPr lang="en-US" dirty="0"/>
              <a:t>. </a:t>
            </a:r>
          </a:p>
          <a:p>
            <a:r>
              <a:rPr lang="en-US" dirty="0" err="1"/>
              <a:t>Pola</a:t>
            </a:r>
            <a:r>
              <a:rPr lang="en-US" dirty="0"/>
              <a:t> </a:t>
            </a:r>
            <a:r>
              <a:rPr lang="en-US" dirty="0" err="1"/>
              <a:t>kepemimpinan</a:t>
            </a:r>
            <a:endParaRPr lang="en-US" dirty="0"/>
          </a:p>
          <a:p>
            <a:pPr lvl="1"/>
            <a:r>
              <a:rPr lang="en-US" dirty="0"/>
              <a:t>Task oriented : </a:t>
            </a:r>
            <a:r>
              <a:rPr lang="en-US" dirty="0" err="1"/>
              <a:t>apapun</a:t>
            </a:r>
            <a:r>
              <a:rPr lang="en-US" dirty="0"/>
              <a:t> yang </a:t>
            </a:r>
            <a:r>
              <a:rPr lang="en-US" dirty="0" err="1"/>
              <a:t>dilakukan</a:t>
            </a:r>
            <a:r>
              <a:rPr lang="en-US" dirty="0"/>
              <a:t> </a:t>
            </a:r>
            <a:r>
              <a:rPr lang="en-US" dirty="0" err="1"/>
              <a:t>karyawan</a:t>
            </a:r>
            <a:r>
              <a:rPr lang="en-US" dirty="0"/>
              <a:t> </a:t>
            </a:r>
            <a:r>
              <a:rPr lang="en-US" dirty="0" err="1"/>
              <a:t>dan</a:t>
            </a:r>
            <a:r>
              <a:rPr lang="en-US" dirty="0"/>
              <a:t> </a:t>
            </a:r>
            <a:r>
              <a:rPr lang="en-US" dirty="0" err="1"/>
              <a:t>bagaimanapun</a:t>
            </a:r>
            <a:r>
              <a:rPr lang="en-US" dirty="0"/>
              <a:t> </a:t>
            </a:r>
            <a:r>
              <a:rPr lang="en-US" dirty="0" err="1"/>
              <a:t>kondisi</a:t>
            </a:r>
            <a:r>
              <a:rPr lang="en-US" dirty="0"/>
              <a:t> yang </a:t>
            </a:r>
            <a:r>
              <a:rPr lang="en-US" dirty="0" err="1"/>
              <a:t>terjadi</a:t>
            </a:r>
            <a:r>
              <a:rPr lang="en-US" dirty="0"/>
              <a:t> </a:t>
            </a:r>
            <a:r>
              <a:rPr lang="en-US" dirty="0" err="1"/>
              <a:t>pada</a:t>
            </a:r>
            <a:r>
              <a:rPr lang="en-US" dirty="0"/>
              <a:t> </a:t>
            </a:r>
            <a:r>
              <a:rPr lang="en-US" dirty="0" err="1"/>
              <a:t>karyawan</a:t>
            </a:r>
            <a:r>
              <a:rPr lang="en-US" dirty="0"/>
              <a:t> </a:t>
            </a:r>
            <a:r>
              <a:rPr lang="en-US" dirty="0" err="1"/>
              <a:t>tidak</a:t>
            </a:r>
            <a:r>
              <a:rPr lang="en-US" dirty="0"/>
              <a:t> </a:t>
            </a:r>
            <a:r>
              <a:rPr lang="en-US" dirty="0" err="1"/>
              <a:t>menjadi</a:t>
            </a:r>
            <a:r>
              <a:rPr lang="en-US" dirty="0"/>
              <a:t> </a:t>
            </a:r>
            <a:r>
              <a:rPr lang="en-US" dirty="0" err="1"/>
              <a:t>masalah</a:t>
            </a:r>
            <a:r>
              <a:rPr lang="en-US" dirty="0"/>
              <a:t>. </a:t>
            </a:r>
            <a:r>
              <a:rPr lang="en-US" dirty="0" err="1"/>
              <a:t>Asalkan</a:t>
            </a:r>
            <a:r>
              <a:rPr lang="en-US" dirty="0"/>
              <a:t> </a:t>
            </a:r>
            <a:r>
              <a:rPr lang="en-US" dirty="0" err="1"/>
              <a:t>tugas-tugas</a:t>
            </a:r>
            <a:r>
              <a:rPr lang="en-US" dirty="0"/>
              <a:t> </a:t>
            </a:r>
            <a:r>
              <a:rPr lang="en-US" dirty="0" err="1"/>
              <a:t>dapat</a:t>
            </a:r>
            <a:r>
              <a:rPr lang="en-US" dirty="0"/>
              <a:t> </a:t>
            </a:r>
            <a:r>
              <a:rPr lang="en-US" dirty="0" err="1"/>
              <a:t>diselesaikan</a:t>
            </a:r>
            <a:r>
              <a:rPr lang="en-US" dirty="0"/>
              <a:t>. </a:t>
            </a:r>
          </a:p>
          <a:p>
            <a:pPr lvl="1"/>
            <a:r>
              <a:rPr lang="en-US" dirty="0"/>
              <a:t>Human oriented : </a:t>
            </a:r>
            <a:r>
              <a:rPr lang="en-US" dirty="0" err="1"/>
              <a:t>memusatkan</a:t>
            </a:r>
            <a:r>
              <a:rPr lang="en-US" dirty="0"/>
              <a:t> </a:t>
            </a:r>
            <a:r>
              <a:rPr lang="en-US" dirty="0" err="1"/>
              <a:t>perhatiannya</a:t>
            </a:r>
            <a:r>
              <a:rPr lang="en-US" dirty="0"/>
              <a:t> </a:t>
            </a:r>
            <a:r>
              <a:rPr lang="en-US" dirty="0" err="1"/>
              <a:t>pada</a:t>
            </a:r>
            <a:r>
              <a:rPr lang="en-US" dirty="0"/>
              <a:t> </a:t>
            </a:r>
            <a:r>
              <a:rPr lang="en-US" dirty="0" err="1"/>
              <a:t>kegiatan</a:t>
            </a:r>
            <a:r>
              <a:rPr lang="en-US" dirty="0"/>
              <a:t> </a:t>
            </a:r>
            <a:r>
              <a:rPr lang="en-US" dirty="0" err="1"/>
              <a:t>dan</a:t>
            </a:r>
            <a:r>
              <a:rPr lang="en-US" dirty="0"/>
              <a:t> </a:t>
            </a:r>
            <a:r>
              <a:rPr lang="en-US" dirty="0" err="1"/>
              <a:t>masalah</a:t>
            </a:r>
            <a:r>
              <a:rPr lang="en-US" dirty="0"/>
              <a:t> </a:t>
            </a:r>
            <a:r>
              <a:rPr lang="en-US" dirty="0" err="1"/>
              <a:t>kemanusiaan</a:t>
            </a:r>
            <a:r>
              <a:rPr lang="en-US" dirty="0"/>
              <a:t> yang </a:t>
            </a:r>
            <a:r>
              <a:rPr lang="en-US" dirty="0" err="1"/>
              <a:t>dihadapi</a:t>
            </a:r>
            <a:r>
              <a:rPr lang="en-US" dirty="0"/>
              <a:t>, </a:t>
            </a:r>
            <a:r>
              <a:rPr lang="en-US" dirty="0" err="1"/>
              <a:t>baik</a:t>
            </a:r>
            <a:r>
              <a:rPr lang="en-US" dirty="0"/>
              <a:t> </a:t>
            </a:r>
            <a:r>
              <a:rPr lang="en-US" dirty="0" err="1"/>
              <a:t>bagi</a:t>
            </a:r>
            <a:r>
              <a:rPr lang="en-US" dirty="0"/>
              <a:t> </a:t>
            </a:r>
            <a:r>
              <a:rPr lang="en-US" dirty="0" err="1"/>
              <a:t>dirinya</a:t>
            </a:r>
            <a:r>
              <a:rPr lang="en-US" dirty="0"/>
              <a:t> </a:t>
            </a:r>
            <a:r>
              <a:rPr lang="en-US" dirty="0" err="1"/>
              <a:t>maupun</a:t>
            </a:r>
            <a:r>
              <a:rPr lang="en-US" dirty="0"/>
              <a:t> </a:t>
            </a:r>
            <a:r>
              <a:rPr lang="en-US" dirty="0" err="1"/>
              <a:t>bagi</a:t>
            </a:r>
            <a:r>
              <a:rPr lang="en-US" dirty="0"/>
              <a:t> </a:t>
            </a:r>
            <a:r>
              <a:rPr lang="en-US" dirty="0" err="1"/>
              <a:t>karyawan</a:t>
            </a:r>
            <a:r>
              <a:rPr lang="en-US" dirty="0"/>
              <a:t>. </a:t>
            </a:r>
            <a:r>
              <a:rPr lang="en-US" dirty="0" err="1"/>
              <a:t>lingkungan</a:t>
            </a:r>
            <a:r>
              <a:rPr lang="en-US" dirty="0"/>
              <a:t> </a:t>
            </a:r>
            <a:r>
              <a:rPr lang="en-US" dirty="0" err="1"/>
              <a:t>kerja</a:t>
            </a:r>
            <a:r>
              <a:rPr lang="en-US" dirty="0"/>
              <a:t> </a:t>
            </a:r>
            <a:r>
              <a:rPr lang="en-US" dirty="0" err="1"/>
              <a:t>seperti</a:t>
            </a:r>
            <a:r>
              <a:rPr lang="en-US" dirty="0"/>
              <a:t> </a:t>
            </a:r>
            <a:r>
              <a:rPr lang="en-US" dirty="0" err="1"/>
              <a:t>ini</a:t>
            </a:r>
            <a:r>
              <a:rPr lang="en-US" dirty="0"/>
              <a:t> </a:t>
            </a:r>
            <a:r>
              <a:rPr lang="en-US" dirty="0" err="1"/>
              <a:t>dapat</a:t>
            </a:r>
            <a:r>
              <a:rPr lang="en-US" dirty="0"/>
              <a:t> </a:t>
            </a:r>
            <a:r>
              <a:rPr lang="en-US" dirty="0" err="1"/>
              <a:t>mengarah</a:t>
            </a:r>
            <a:r>
              <a:rPr lang="en-US" dirty="0"/>
              <a:t> </a:t>
            </a:r>
            <a:r>
              <a:rPr lang="en-US" dirty="0" err="1"/>
              <a:t>pada</a:t>
            </a:r>
            <a:r>
              <a:rPr lang="en-US" dirty="0"/>
              <a:t> </a:t>
            </a:r>
            <a:r>
              <a:rPr lang="en-US" dirty="0" err="1"/>
              <a:t>budaya</a:t>
            </a:r>
            <a:r>
              <a:rPr lang="en-US" dirty="0"/>
              <a:t> </a:t>
            </a:r>
            <a:r>
              <a:rPr lang="en-US" dirty="0" err="1"/>
              <a:t>gosip</a:t>
            </a:r>
            <a:r>
              <a:rPr lang="en-US" dirty="0"/>
              <a:t>, </a:t>
            </a:r>
            <a:r>
              <a:rPr lang="en-US" dirty="0" err="1"/>
              <a:t>tetapi</a:t>
            </a:r>
            <a:r>
              <a:rPr lang="en-US" dirty="0"/>
              <a:t> </a:t>
            </a:r>
            <a:r>
              <a:rPr lang="en-US" dirty="0" err="1"/>
              <a:t>mengesampingkan</a:t>
            </a:r>
            <a:r>
              <a:rPr lang="en-US" dirty="0"/>
              <a:t> </a:t>
            </a:r>
            <a:r>
              <a:rPr lang="en-US" dirty="0" err="1"/>
              <a:t>penyelesaian</a:t>
            </a:r>
            <a:r>
              <a:rPr lang="en-US" dirty="0"/>
              <a:t> </a:t>
            </a:r>
            <a:r>
              <a:rPr lang="en-US" dirty="0" err="1"/>
              <a:t>tugas</a:t>
            </a:r>
            <a:r>
              <a:rPr lang="en-US" dirty="0"/>
              <a:t> </a:t>
            </a:r>
            <a:r>
              <a:rPr lang="en-US" dirty="0" err="1"/>
              <a:t>dan</a:t>
            </a:r>
            <a:r>
              <a:rPr lang="en-US" dirty="0"/>
              <a:t> </a:t>
            </a:r>
            <a:r>
              <a:rPr lang="en-US" dirty="0" err="1"/>
              <a:t>standar</a:t>
            </a:r>
            <a:r>
              <a:rPr lang="en-US" dirty="0"/>
              <a:t> </a:t>
            </a:r>
            <a:r>
              <a:rPr lang="en-US" dirty="0" err="1"/>
              <a:t>kinerja</a:t>
            </a:r>
            <a:r>
              <a:rPr lang="en-US" dirty="0"/>
              <a:t>.</a:t>
            </a:r>
          </a:p>
          <a:p>
            <a:r>
              <a:rPr lang="en-US" dirty="0" err="1"/>
              <a:t>kedua</a:t>
            </a:r>
            <a:r>
              <a:rPr lang="en-US" dirty="0"/>
              <a:t> </a:t>
            </a:r>
            <a:r>
              <a:rPr lang="en-US" dirty="0" err="1"/>
              <a:t>orientasi</a:t>
            </a:r>
            <a:r>
              <a:rPr lang="en-US" dirty="0"/>
              <a:t> </a:t>
            </a:r>
            <a:r>
              <a:rPr lang="en-US" dirty="0" err="1"/>
              <a:t>kepemimpinan</a:t>
            </a:r>
            <a:r>
              <a:rPr lang="en-US" dirty="0"/>
              <a:t> di </a:t>
            </a:r>
            <a:r>
              <a:rPr lang="en-US" dirty="0" err="1"/>
              <a:t>atas</a:t>
            </a:r>
            <a:r>
              <a:rPr lang="en-US" dirty="0"/>
              <a:t> </a:t>
            </a:r>
            <a:r>
              <a:rPr lang="en-US" dirty="0" err="1"/>
              <a:t>tidak</a:t>
            </a:r>
            <a:r>
              <a:rPr lang="en-US" dirty="0"/>
              <a:t> </a:t>
            </a:r>
            <a:r>
              <a:rPr lang="en-US" dirty="0" err="1"/>
              <a:t>ada</a:t>
            </a:r>
            <a:r>
              <a:rPr lang="en-US" dirty="0"/>
              <a:t> yang </a:t>
            </a:r>
            <a:r>
              <a:rPr lang="en-US" dirty="0" err="1"/>
              <a:t>efektif</a:t>
            </a:r>
            <a:r>
              <a:rPr lang="en-US" dirty="0"/>
              <a:t> </a:t>
            </a:r>
            <a:r>
              <a:rPr lang="en-US" dirty="0" err="1"/>
              <a:t>mengelola</a:t>
            </a:r>
            <a:r>
              <a:rPr lang="en-US" dirty="0"/>
              <a:t> </a:t>
            </a:r>
            <a:r>
              <a:rPr lang="en-US" dirty="0" err="1"/>
              <a:t>karyawan</a:t>
            </a:r>
            <a:r>
              <a:rPr lang="en-US" dirty="0"/>
              <a:t>. </a:t>
            </a:r>
            <a:r>
              <a:rPr lang="en-US" dirty="0" err="1"/>
              <a:t>Dengan</a:t>
            </a:r>
            <a:r>
              <a:rPr lang="en-US" dirty="0"/>
              <a:t> </a:t>
            </a:r>
            <a:r>
              <a:rPr lang="en-US" dirty="0" err="1"/>
              <a:t>menggabungkan</a:t>
            </a:r>
            <a:r>
              <a:rPr lang="en-US" dirty="0"/>
              <a:t> </a:t>
            </a:r>
            <a:r>
              <a:rPr lang="en-US" dirty="0" err="1"/>
              <a:t>keduanya</a:t>
            </a:r>
            <a:r>
              <a:rPr lang="en-US" dirty="0"/>
              <a:t>, </a:t>
            </a:r>
            <a:r>
              <a:rPr lang="en-US" dirty="0" err="1"/>
              <a:t>dalam</a:t>
            </a:r>
            <a:r>
              <a:rPr lang="en-US" dirty="0"/>
              <a:t> </a:t>
            </a:r>
            <a:r>
              <a:rPr lang="en-US" dirty="0" err="1"/>
              <a:t>banyak</a:t>
            </a:r>
            <a:r>
              <a:rPr lang="en-US" dirty="0"/>
              <a:t> </a:t>
            </a:r>
            <a:r>
              <a:rPr lang="en-US" dirty="0" err="1"/>
              <a:t>hal</a:t>
            </a:r>
            <a:r>
              <a:rPr lang="en-US" dirty="0"/>
              <a:t> </a:t>
            </a:r>
            <a:r>
              <a:rPr lang="en-US" dirty="0" err="1"/>
              <a:t>terbukti</a:t>
            </a:r>
            <a:r>
              <a:rPr lang="en-US" dirty="0"/>
              <a:t> </a:t>
            </a:r>
            <a:r>
              <a:rPr lang="en-US" dirty="0" err="1"/>
              <a:t>lebih</a:t>
            </a:r>
            <a:r>
              <a:rPr lang="en-US" dirty="0"/>
              <a:t> </a:t>
            </a:r>
            <a:r>
              <a:rPr lang="en-US" dirty="0" err="1"/>
              <a:t>efektif</a:t>
            </a:r>
            <a:r>
              <a:rPr lang="en-US" dirty="0"/>
              <a:t> </a:t>
            </a:r>
            <a:r>
              <a:rPr lang="en-US" dirty="0" err="1"/>
              <a:t>dalam</a:t>
            </a:r>
            <a:r>
              <a:rPr lang="en-US" dirty="0"/>
              <a:t> </a:t>
            </a:r>
            <a:r>
              <a:rPr lang="en-US" dirty="0" err="1"/>
              <a:t>menciptakan</a:t>
            </a:r>
            <a:r>
              <a:rPr lang="en-US" dirty="0"/>
              <a:t> </a:t>
            </a:r>
            <a:r>
              <a:rPr lang="en-US" dirty="0" err="1"/>
              <a:t>lingkungan</a:t>
            </a:r>
            <a:r>
              <a:rPr lang="en-US" dirty="0"/>
              <a:t> </a:t>
            </a:r>
            <a:r>
              <a:rPr lang="en-US" dirty="0" err="1"/>
              <a:t>kerja</a:t>
            </a:r>
            <a:r>
              <a:rPr lang="en-US" dirty="0"/>
              <a:t> yang </a:t>
            </a:r>
            <a:r>
              <a:rPr lang="en-US" dirty="0" err="1"/>
              <a:t>kondusif</a:t>
            </a:r>
            <a:r>
              <a:rPr lang="en-US" dirty="0"/>
              <a:t> </a:t>
            </a:r>
            <a:r>
              <a:rPr lang="en-US" dirty="0" err="1"/>
              <a:t>bagi</a:t>
            </a:r>
            <a:r>
              <a:rPr lang="en-US" dirty="0"/>
              <a:t> </a:t>
            </a:r>
            <a:r>
              <a:rPr lang="en-US" dirty="0" err="1"/>
              <a:t>peningkatan</a:t>
            </a:r>
            <a:r>
              <a:rPr lang="en-US" dirty="0"/>
              <a:t> </a:t>
            </a:r>
            <a:r>
              <a:rPr lang="en-US" dirty="0" err="1"/>
              <a:t>kinerja</a:t>
            </a:r>
            <a:r>
              <a:rPr lang="en-US" dirty="0"/>
              <a:t> </a:t>
            </a:r>
            <a:r>
              <a:rPr lang="en-US" dirty="0" err="1"/>
              <a:t>karyawan</a:t>
            </a:r>
            <a:r>
              <a:rPr lang="en-US" dirty="0" smtClean="0"/>
              <a:t>.</a:t>
            </a:r>
            <a:endParaRPr lang="en-US" dirty="0"/>
          </a:p>
        </p:txBody>
      </p:sp>
    </p:spTree>
    <p:extLst>
      <p:ext uri="{BB962C8B-B14F-4D97-AF65-F5344CB8AC3E}">
        <p14:creationId xmlns:p14="http://schemas.microsoft.com/office/powerpoint/2010/main" val="2773466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Pola kerjasama</a:t>
            </a:r>
            <a:endParaRPr lang="id-ID" dirty="0"/>
          </a:p>
        </p:txBody>
      </p:sp>
      <p:sp>
        <p:nvSpPr>
          <p:cNvPr id="3" name="Content Placeholder 2"/>
          <p:cNvSpPr>
            <a:spLocks noGrp="1"/>
          </p:cNvSpPr>
          <p:nvPr>
            <p:ph idx="1"/>
          </p:nvPr>
        </p:nvSpPr>
        <p:spPr/>
        <p:txBody>
          <a:bodyPr/>
          <a:lstStyle/>
          <a:p>
            <a:pPr marL="0" indent="0" algn="ctr">
              <a:buNone/>
            </a:pPr>
            <a:r>
              <a:rPr lang="en-US" dirty="0" err="1" smtClean="0"/>
              <a:t>Bentuk-bentuk</a:t>
            </a:r>
            <a:r>
              <a:rPr lang="en-US" dirty="0" smtClean="0"/>
              <a:t> </a:t>
            </a:r>
            <a:r>
              <a:rPr lang="en-US" dirty="0" err="1" smtClean="0"/>
              <a:t>hubungan</a:t>
            </a:r>
            <a:r>
              <a:rPr lang="en-US" dirty="0" smtClean="0"/>
              <a:t> </a:t>
            </a:r>
            <a:r>
              <a:rPr lang="en-US" dirty="0" err="1" smtClean="0"/>
              <a:t>antar</a:t>
            </a:r>
            <a:r>
              <a:rPr lang="en-US" dirty="0" smtClean="0"/>
              <a:t> </a:t>
            </a:r>
            <a:r>
              <a:rPr lang="en-US" dirty="0" err="1" smtClean="0"/>
              <a:t>karyawan</a:t>
            </a:r>
            <a:r>
              <a:rPr lang="en-US" dirty="0" smtClean="0"/>
              <a:t> </a:t>
            </a:r>
            <a:r>
              <a:rPr lang="en-US" dirty="0" err="1" smtClean="0"/>
              <a:t>dalam</a:t>
            </a:r>
            <a:r>
              <a:rPr lang="en-US" dirty="0" smtClean="0"/>
              <a:t> </a:t>
            </a:r>
            <a:r>
              <a:rPr lang="en-US" dirty="0" err="1" smtClean="0"/>
              <a:t>perusahaan</a:t>
            </a:r>
            <a:r>
              <a:rPr lang="en-US" dirty="0" smtClean="0"/>
              <a:t>, yang </a:t>
            </a:r>
            <a:r>
              <a:rPr lang="en-US" dirty="0" err="1" smtClean="0"/>
              <a:t>memungkinkan</a:t>
            </a:r>
            <a:r>
              <a:rPr lang="en-US" dirty="0" smtClean="0"/>
              <a:t> </a:t>
            </a:r>
            <a:r>
              <a:rPr lang="en-US" dirty="0" err="1" smtClean="0"/>
              <a:t>seseorang</a:t>
            </a:r>
            <a:r>
              <a:rPr lang="en-US" dirty="0" smtClean="0"/>
              <a:t> </a:t>
            </a:r>
            <a:r>
              <a:rPr lang="en-US" dirty="0" err="1" smtClean="0"/>
              <a:t>dapat</a:t>
            </a:r>
            <a:r>
              <a:rPr lang="en-US" dirty="0" smtClean="0"/>
              <a:t> </a:t>
            </a:r>
            <a:r>
              <a:rPr lang="en-US" dirty="0" err="1" smtClean="0"/>
              <a:t>memperoleh</a:t>
            </a:r>
            <a:r>
              <a:rPr lang="en-US" dirty="0" smtClean="0"/>
              <a:t> </a:t>
            </a:r>
            <a:r>
              <a:rPr lang="en-US" dirty="0" err="1" smtClean="0"/>
              <a:t>dan</a:t>
            </a:r>
            <a:r>
              <a:rPr lang="en-US" dirty="0" smtClean="0"/>
              <a:t> </a:t>
            </a:r>
            <a:r>
              <a:rPr lang="en-US" dirty="0" err="1" smtClean="0"/>
              <a:t>memberikan</a:t>
            </a:r>
            <a:r>
              <a:rPr lang="en-US" dirty="0" smtClean="0"/>
              <a:t> </a:t>
            </a:r>
            <a:r>
              <a:rPr lang="en-US" dirty="0" err="1" smtClean="0"/>
              <a:t>respon</a:t>
            </a:r>
            <a:r>
              <a:rPr lang="en-US" dirty="0" smtClean="0"/>
              <a:t> </a:t>
            </a:r>
            <a:r>
              <a:rPr lang="en-US" dirty="0" err="1" smtClean="0"/>
              <a:t>terhadap</a:t>
            </a:r>
            <a:r>
              <a:rPr lang="en-US" dirty="0" smtClean="0"/>
              <a:t> </a:t>
            </a:r>
            <a:r>
              <a:rPr lang="en-US" dirty="0" err="1" smtClean="0"/>
              <a:t>suatu</a:t>
            </a:r>
            <a:r>
              <a:rPr lang="en-US" dirty="0" smtClean="0"/>
              <a:t> </a:t>
            </a:r>
            <a:r>
              <a:rPr lang="en-US" dirty="0" err="1" smtClean="0"/>
              <a:t>tugas</a:t>
            </a:r>
            <a:r>
              <a:rPr lang="en-US" dirty="0" smtClean="0"/>
              <a:t>.</a:t>
            </a:r>
            <a:endParaRPr lang="id-ID" dirty="0"/>
          </a:p>
        </p:txBody>
      </p:sp>
      <p:pic>
        <p:nvPicPr>
          <p:cNvPr id="5" name="Content Placeholder 4"/>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3178721" y="2947713"/>
            <a:ext cx="5832475" cy="3381375"/>
          </a:xfrm>
        </p:spPr>
      </p:pic>
    </p:spTree>
    <p:extLst>
      <p:ext uri="{BB962C8B-B14F-4D97-AF65-F5344CB8AC3E}">
        <p14:creationId xmlns:p14="http://schemas.microsoft.com/office/powerpoint/2010/main" val="2652185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Ketersediaan</a:t>
            </a:r>
            <a:r>
              <a:rPr lang="en-US" dirty="0" smtClean="0"/>
              <a:t> </a:t>
            </a:r>
            <a:r>
              <a:rPr lang="en-US" dirty="0" err="1" smtClean="0"/>
              <a:t>sarana</a:t>
            </a:r>
            <a:r>
              <a:rPr lang="en-US" dirty="0" smtClean="0"/>
              <a:t> </a:t>
            </a:r>
            <a:r>
              <a:rPr lang="en-US" dirty="0" err="1" smtClean="0"/>
              <a:t>kerja</a:t>
            </a:r>
            <a:endParaRPr lang="id-ID" dirty="0"/>
          </a:p>
        </p:txBody>
      </p:sp>
      <p:sp>
        <p:nvSpPr>
          <p:cNvPr id="3" name="Content Placeholder 2"/>
          <p:cNvSpPr>
            <a:spLocks noGrp="1"/>
          </p:cNvSpPr>
          <p:nvPr>
            <p:ph sz="half" idx="1"/>
          </p:nvPr>
        </p:nvSpPr>
        <p:spPr/>
        <p:txBody>
          <a:bodyPr/>
          <a:lstStyle/>
          <a:p>
            <a:r>
              <a:rPr lang="en-US" dirty="0" err="1"/>
              <a:t>Tersedianya</a:t>
            </a:r>
            <a:r>
              <a:rPr lang="en-US" dirty="0"/>
              <a:t> </a:t>
            </a:r>
            <a:r>
              <a:rPr lang="en-US" dirty="0" err="1"/>
              <a:t>alat</a:t>
            </a:r>
            <a:r>
              <a:rPr lang="en-US" dirty="0"/>
              <a:t> </a:t>
            </a:r>
            <a:r>
              <a:rPr lang="en-US" dirty="0" err="1"/>
              <a:t>kerja</a:t>
            </a:r>
            <a:r>
              <a:rPr lang="en-US" dirty="0"/>
              <a:t> </a:t>
            </a:r>
            <a:r>
              <a:rPr lang="en-US" dirty="0" err="1"/>
              <a:t>itu</a:t>
            </a:r>
            <a:r>
              <a:rPr lang="en-US" dirty="0"/>
              <a:t> </a:t>
            </a:r>
            <a:r>
              <a:rPr lang="en-US" dirty="0" err="1"/>
              <a:t>sangat</a:t>
            </a:r>
            <a:r>
              <a:rPr lang="en-US" dirty="0"/>
              <a:t> </a:t>
            </a:r>
            <a:r>
              <a:rPr lang="en-US" dirty="0" err="1"/>
              <a:t>mempengaruhi</a:t>
            </a:r>
            <a:r>
              <a:rPr lang="en-US" dirty="0"/>
              <a:t> </a:t>
            </a:r>
            <a:r>
              <a:rPr lang="en-US" dirty="0" err="1"/>
              <a:t>kinerja</a:t>
            </a:r>
            <a:r>
              <a:rPr lang="en-US" dirty="0"/>
              <a:t> </a:t>
            </a:r>
            <a:r>
              <a:rPr lang="en-US" dirty="0" err="1"/>
              <a:t>karyawan</a:t>
            </a:r>
            <a:r>
              <a:rPr lang="en-US" dirty="0" smtClean="0"/>
              <a:t>.</a:t>
            </a:r>
          </a:p>
          <a:p>
            <a:r>
              <a:rPr lang="en-US" dirty="0" err="1"/>
              <a:t>Banyak</a:t>
            </a:r>
            <a:r>
              <a:rPr lang="en-US" dirty="0"/>
              <a:t> </a:t>
            </a:r>
            <a:r>
              <a:rPr lang="en-US" dirty="0" err="1"/>
              <a:t>pekerjaan</a:t>
            </a:r>
            <a:r>
              <a:rPr lang="en-US" dirty="0"/>
              <a:t> </a:t>
            </a:r>
            <a:r>
              <a:rPr lang="en-US" dirty="0" err="1"/>
              <a:t>dengan</a:t>
            </a:r>
            <a:r>
              <a:rPr lang="en-US" dirty="0"/>
              <a:t> </a:t>
            </a:r>
            <a:r>
              <a:rPr lang="en-US" dirty="0" err="1"/>
              <a:t>indikator</a:t>
            </a:r>
            <a:r>
              <a:rPr lang="en-US" dirty="0"/>
              <a:t> </a:t>
            </a:r>
            <a:r>
              <a:rPr lang="en-US" dirty="0" err="1"/>
              <a:t>kinerja</a:t>
            </a:r>
            <a:r>
              <a:rPr lang="en-US" dirty="0"/>
              <a:t> di </a:t>
            </a:r>
            <a:r>
              <a:rPr lang="en-US" dirty="0" err="1"/>
              <a:t>dalamnya</a:t>
            </a:r>
            <a:r>
              <a:rPr lang="en-US" dirty="0"/>
              <a:t>, </a:t>
            </a:r>
            <a:r>
              <a:rPr lang="en-US" dirty="0" err="1"/>
              <a:t>menuntut</a:t>
            </a:r>
            <a:r>
              <a:rPr lang="en-US" dirty="0"/>
              <a:t> </a:t>
            </a:r>
            <a:r>
              <a:rPr lang="en-US" dirty="0" err="1"/>
              <a:t>tersedianya</a:t>
            </a:r>
            <a:r>
              <a:rPr lang="en-US" dirty="0"/>
              <a:t> </a:t>
            </a:r>
            <a:r>
              <a:rPr lang="en-US" dirty="0" err="1"/>
              <a:t>alat</a:t>
            </a:r>
            <a:r>
              <a:rPr lang="en-US" dirty="0"/>
              <a:t> </a:t>
            </a:r>
            <a:r>
              <a:rPr lang="en-US" dirty="0" err="1"/>
              <a:t>dengan</a:t>
            </a:r>
            <a:r>
              <a:rPr lang="en-US" dirty="0"/>
              <a:t> </a:t>
            </a:r>
            <a:r>
              <a:rPr lang="en-US" dirty="0" err="1"/>
              <a:t>spesifikasi</a:t>
            </a:r>
            <a:r>
              <a:rPr lang="en-US" dirty="0"/>
              <a:t> </a:t>
            </a:r>
            <a:r>
              <a:rPr lang="en-US" dirty="0" err="1"/>
              <a:t>tertentu</a:t>
            </a:r>
            <a:r>
              <a:rPr lang="en-US" dirty="0"/>
              <a:t> </a:t>
            </a:r>
            <a:r>
              <a:rPr lang="en-US" dirty="0" err="1"/>
              <a:t>dan</a:t>
            </a:r>
            <a:r>
              <a:rPr lang="en-US" dirty="0"/>
              <a:t> </a:t>
            </a:r>
            <a:r>
              <a:rPr lang="en-US" dirty="0" err="1"/>
              <a:t>tersedia</a:t>
            </a:r>
            <a:r>
              <a:rPr lang="en-US" dirty="0"/>
              <a:t> </a:t>
            </a:r>
            <a:r>
              <a:rPr lang="en-US" dirty="0" err="1"/>
              <a:t>dalam</a:t>
            </a:r>
            <a:r>
              <a:rPr lang="en-US" dirty="0"/>
              <a:t> </a:t>
            </a:r>
            <a:r>
              <a:rPr lang="en-US" dirty="0" err="1"/>
              <a:t>jumlah</a:t>
            </a:r>
            <a:r>
              <a:rPr lang="en-US" dirty="0"/>
              <a:t> yang </a:t>
            </a:r>
            <a:r>
              <a:rPr lang="en-US" dirty="0" err="1"/>
              <a:t>cukup</a:t>
            </a:r>
            <a:r>
              <a:rPr lang="en-US" dirty="0" smtClean="0"/>
              <a:t>.</a:t>
            </a:r>
          </a:p>
          <a:p>
            <a:r>
              <a:rPr lang="en-US" dirty="0" err="1"/>
              <a:t>Sehingga</a:t>
            </a:r>
            <a:r>
              <a:rPr lang="en-US" dirty="0"/>
              <a:t> </a:t>
            </a:r>
            <a:r>
              <a:rPr lang="en-US" dirty="0" err="1"/>
              <a:t>berbagai</a:t>
            </a:r>
            <a:r>
              <a:rPr lang="en-US" dirty="0"/>
              <a:t> </a:t>
            </a:r>
            <a:r>
              <a:rPr lang="en-US" dirty="0" err="1"/>
              <a:t>kegiatan</a:t>
            </a:r>
            <a:r>
              <a:rPr lang="en-US" dirty="0"/>
              <a:t> </a:t>
            </a:r>
            <a:r>
              <a:rPr lang="en-US" dirty="0" err="1"/>
              <a:t>pembelian</a:t>
            </a:r>
            <a:r>
              <a:rPr lang="en-US" dirty="0"/>
              <a:t> </a:t>
            </a:r>
            <a:r>
              <a:rPr lang="en-US" dirty="0" err="1"/>
              <a:t>dan</a:t>
            </a:r>
            <a:r>
              <a:rPr lang="en-US" dirty="0"/>
              <a:t> </a:t>
            </a:r>
            <a:r>
              <a:rPr lang="en-US" dirty="0" err="1"/>
              <a:t>perbaikan</a:t>
            </a:r>
            <a:r>
              <a:rPr lang="en-US" dirty="0"/>
              <a:t> </a:t>
            </a:r>
            <a:r>
              <a:rPr lang="en-US" dirty="0" err="1"/>
              <a:t>alat</a:t>
            </a:r>
            <a:r>
              <a:rPr lang="en-US" dirty="0"/>
              <a:t> </a:t>
            </a:r>
            <a:r>
              <a:rPr lang="en-US" dirty="0" err="1"/>
              <a:t>kerja</a:t>
            </a:r>
            <a:r>
              <a:rPr lang="en-US" dirty="0"/>
              <a:t> </a:t>
            </a:r>
            <a:r>
              <a:rPr lang="en-US" dirty="0" err="1"/>
              <a:t>harus</a:t>
            </a:r>
            <a:r>
              <a:rPr lang="en-US" dirty="0"/>
              <a:t> </a:t>
            </a:r>
            <a:r>
              <a:rPr lang="en-US" dirty="0" err="1"/>
              <a:t>memperhatikan</a:t>
            </a:r>
            <a:r>
              <a:rPr lang="en-US" dirty="0"/>
              <a:t> </a:t>
            </a:r>
            <a:r>
              <a:rPr lang="en-US" dirty="0" err="1"/>
              <a:t>standar</a:t>
            </a:r>
            <a:r>
              <a:rPr lang="en-US" dirty="0"/>
              <a:t> </a:t>
            </a:r>
            <a:r>
              <a:rPr lang="en-US" dirty="0" err="1"/>
              <a:t>kerja</a:t>
            </a:r>
            <a:r>
              <a:rPr lang="en-US" dirty="0"/>
              <a:t> </a:t>
            </a:r>
            <a:r>
              <a:rPr lang="en-US" dirty="0" err="1"/>
              <a:t>dan</a:t>
            </a:r>
            <a:r>
              <a:rPr lang="en-US" dirty="0"/>
              <a:t> </a:t>
            </a:r>
            <a:r>
              <a:rPr lang="en-US" dirty="0" err="1"/>
              <a:t>jumlah</a:t>
            </a:r>
            <a:r>
              <a:rPr lang="en-US" dirty="0"/>
              <a:t> </a:t>
            </a:r>
            <a:r>
              <a:rPr lang="en-US" dirty="0" err="1"/>
              <a:t>karyawan</a:t>
            </a:r>
            <a:r>
              <a:rPr lang="en-US" dirty="0"/>
              <a:t>.</a:t>
            </a:r>
            <a:endParaRPr lang="id-ID"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64102" y="2011680"/>
            <a:ext cx="5222897" cy="3862142"/>
          </a:xfrm>
        </p:spPr>
      </p:pic>
    </p:spTree>
    <p:extLst>
      <p:ext uri="{BB962C8B-B14F-4D97-AF65-F5344CB8AC3E}">
        <p14:creationId xmlns:p14="http://schemas.microsoft.com/office/powerpoint/2010/main" val="3706958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Imbalan</a:t>
            </a:r>
            <a:r>
              <a:rPr lang="en-US" dirty="0" smtClean="0"/>
              <a:t> (reward system)</a:t>
            </a:r>
            <a:endParaRPr lang="id-ID" dirty="0"/>
          </a:p>
        </p:txBody>
      </p:sp>
      <p:sp>
        <p:nvSpPr>
          <p:cNvPr id="3" name="Content Placeholder 2"/>
          <p:cNvSpPr>
            <a:spLocks noGrp="1"/>
          </p:cNvSpPr>
          <p:nvPr>
            <p:ph idx="1"/>
          </p:nvPr>
        </p:nvSpPr>
        <p:spPr/>
        <p:txBody>
          <a:bodyPr/>
          <a:lstStyle/>
          <a:p>
            <a:pPr marL="0" indent="0" algn="ctr">
              <a:buNone/>
            </a:pPr>
            <a:r>
              <a:rPr lang="en-US" dirty="0"/>
              <a:t>Reward </a:t>
            </a:r>
            <a:r>
              <a:rPr lang="en-US" dirty="0" err="1"/>
              <a:t>atau</a:t>
            </a:r>
            <a:r>
              <a:rPr lang="en-US" dirty="0"/>
              <a:t> </a:t>
            </a:r>
            <a:r>
              <a:rPr lang="en-US" dirty="0" err="1"/>
              <a:t>imbalan</a:t>
            </a:r>
            <a:r>
              <a:rPr lang="en-US" dirty="0"/>
              <a:t> </a:t>
            </a:r>
            <a:r>
              <a:rPr lang="en-US" dirty="0" err="1"/>
              <a:t>dalam</a:t>
            </a:r>
            <a:r>
              <a:rPr lang="en-US" dirty="0"/>
              <a:t> </a:t>
            </a:r>
            <a:r>
              <a:rPr lang="en-US" dirty="0" err="1"/>
              <a:t>membangun</a:t>
            </a:r>
            <a:r>
              <a:rPr lang="en-US" dirty="0"/>
              <a:t> </a:t>
            </a:r>
            <a:r>
              <a:rPr lang="en-US" dirty="0" err="1"/>
              <a:t>kinerja</a:t>
            </a:r>
            <a:r>
              <a:rPr lang="en-US" dirty="0"/>
              <a:t> </a:t>
            </a:r>
            <a:r>
              <a:rPr lang="en-US" dirty="0" err="1"/>
              <a:t>karyawan</a:t>
            </a:r>
            <a:r>
              <a:rPr lang="en-US" dirty="0"/>
              <a:t> </a:t>
            </a:r>
            <a:r>
              <a:rPr lang="en-US" dirty="0" err="1"/>
              <a:t>keberadaannya</a:t>
            </a:r>
            <a:r>
              <a:rPr lang="en-US" dirty="0"/>
              <a:t> </a:t>
            </a:r>
            <a:r>
              <a:rPr lang="en-US" dirty="0" err="1"/>
              <a:t>sangat</a:t>
            </a:r>
            <a:r>
              <a:rPr lang="en-US" dirty="0"/>
              <a:t> vital. </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541" y="2827245"/>
            <a:ext cx="5105400" cy="3829050"/>
          </a:xfrm>
          <a:prstGeom prst="rect">
            <a:avLst/>
          </a:prstGeom>
        </p:spPr>
      </p:pic>
    </p:spTree>
    <p:extLst>
      <p:ext uri="{BB962C8B-B14F-4D97-AF65-F5344CB8AC3E}">
        <p14:creationId xmlns:p14="http://schemas.microsoft.com/office/powerpoint/2010/main" val="28607494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Ruang</a:t>
            </a:r>
            <a:r>
              <a:rPr lang="en-US" dirty="0" smtClean="0"/>
              <a:t> </a:t>
            </a:r>
            <a:r>
              <a:rPr lang="en-US" dirty="0" err="1" smtClean="0"/>
              <a:t>lingkup</a:t>
            </a:r>
            <a:endParaRPr lang="id-ID"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83362746"/>
              </p:ext>
            </p:extLst>
          </p:nvPr>
        </p:nvGraphicFramePr>
        <p:xfrm>
          <a:off x="1202919" y="2011680"/>
          <a:ext cx="978408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92309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Imbalan</a:t>
            </a:r>
            <a:r>
              <a:rPr lang="en-US" dirty="0" smtClean="0"/>
              <a:t> </a:t>
            </a:r>
            <a:r>
              <a:rPr lang="en-US" dirty="0" err="1" smtClean="0"/>
              <a:t>pasca</a:t>
            </a:r>
            <a:r>
              <a:rPr lang="en-US" dirty="0" smtClean="0"/>
              <a:t> </a:t>
            </a:r>
            <a:r>
              <a:rPr lang="en-US" dirty="0" err="1" smtClean="0"/>
              <a:t>kerja</a:t>
            </a:r>
            <a:endParaRPr lang="id-ID"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896492174"/>
              </p:ext>
            </p:extLst>
          </p:nvPr>
        </p:nvGraphicFramePr>
        <p:xfrm>
          <a:off x="1205344" y="2011680"/>
          <a:ext cx="475488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p:cNvGraphicFramePr>
            <a:graphicFrameLocks noGrp="1"/>
          </p:cNvGraphicFramePr>
          <p:nvPr>
            <p:ph sz="half" idx="2"/>
            <p:extLst>
              <p:ext uri="{D42A27DB-BD31-4B8C-83A1-F6EECF244321}">
                <p14:modId xmlns:p14="http://schemas.microsoft.com/office/powerpoint/2010/main" val="127886310"/>
              </p:ext>
            </p:extLst>
          </p:nvPr>
        </p:nvGraphicFramePr>
        <p:xfrm>
          <a:off x="6230391" y="2011680"/>
          <a:ext cx="4754880" cy="420624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6"/>
          <p:cNvSpPr/>
          <p:nvPr/>
        </p:nvSpPr>
        <p:spPr>
          <a:xfrm>
            <a:off x="5807378" y="5664804"/>
            <a:ext cx="5633337" cy="369332"/>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dirty="0" err="1"/>
              <a:t>Tergantung</a:t>
            </a:r>
            <a:r>
              <a:rPr lang="en-US" dirty="0"/>
              <a:t> </a:t>
            </a:r>
            <a:r>
              <a:rPr lang="en-US" dirty="0" err="1"/>
              <a:t>pada</a:t>
            </a:r>
            <a:r>
              <a:rPr lang="en-US" dirty="0"/>
              <a:t> </a:t>
            </a:r>
            <a:r>
              <a:rPr lang="en-US" dirty="0" err="1"/>
              <a:t>substansi</a:t>
            </a:r>
            <a:r>
              <a:rPr lang="en-US" dirty="0"/>
              <a:t> </a:t>
            </a:r>
            <a:r>
              <a:rPr lang="en-US" dirty="0" err="1"/>
              <a:t>ekonomis</a:t>
            </a:r>
            <a:r>
              <a:rPr lang="en-US" dirty="0"/>
              <a:t> </a:t>
            </a:r>
            <a:r>
              <a:rPr lang="en-US" dirty="0" err="1"/>
              <a:t>dari</a:t>
            </a:r>
            <a:r>
              <a:rPr lang="en-US" dirty="0"/>
              <a:t> </a:t>
            </a:r>
            <a:r>
              <a:rPr lang="en-US" dirty="0" err="1"/>
              <a:t>setiap</a:t>
            </a:r>
            <a:r>
              <a:rPr lang="en-US" dirty="0"/>
              <a:t> program</a:t>
            </a:r>
            <a:endParaRPr lang="id-ID" dirty="0"/>
          </a:p>
        </p:txBody>
      </p:sp>
    </p:spTree>
    <p:extLst>
      <p:ext uri="{BB962C8B-B14F-4D97-AF65-F5344CB8AC3E}">
        <p14:creationId xmlns:p14="http://schemas.microsoft.com/office/powerpoint/2010/main" val="3332316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err="1">
                <a:solidFill>
                  <a:schemeClr val="bg2">
                    <a:lumMod val="60000"/>
                    <a:lumOff val="40000"/>
                  </a:schemeClr>
                </a:solidFill>
              </a:rPr>
              <a:t>Hubungan</a:t>
            </a:r>
            <a:r>
              <a:rPr lang="en-US" sz="3200" b="1" dirty="0">
                <a:solidFill>
                  <a:schemeClr val="bg2">
                    <a:lumMod val="60000"/>
                    <a:lumOff val="40000"/>
                  </a:schemeClr>
                </a:solidFill>
              </a:rPr>
              <a:t> </a:t>
            </a:r>
            <a:r>
              <a:rPr lang="en-US" sz="3200" b="1" dirty="0" err="1">
                <a:solidFill>
                  <a:schemeClr val="bg2">
                    <a:lumMod val="60000"/>
                    <a:lumOff val="40000"/>
                  </a:schemeClr>
                </a:solidFill>
              </a:rPr>
              <a:t>Karyawan</a:t>
            </a:r>
            <a:r>
              <a:rPr lang="en-US" sz="3200" b="1" dirty="0">
                <a:solidFill>
                  <a:schemeClr val="bg2">
                    <a:lumMod val="60000"/>
                    <a:lumOff val="40000"/>
                  </a:schemeClr>
                </a:solidFill>
              </a:rPr>
              <a:t> di </a:t>
            </a:r>
            <a:r>
              <a:rPr lang="id-ID" sz="3200" b="1" dirty="0">
                <a:solidFill>
                  <a:schemeClr val="bg2">
                    <a:lumMod val="60000"/>
                    <a:lumOff val="40000"/>
                  </a:schemeClr>
                </a:solidFill>
              </a:rPr>
              <a:t>Luar </a:t>
            </a:r>
            <a:r>
              <a:rPr lang="en-US" sz="3200" b="1" dirty="0" err="1">
                <a:solidFill>
                  <a:schemeClr val="bg2">
                    <a:lumMod val="60000"/>
                    <a:lumOff val="40000"/>
                  </a:schemeClr>
                </a:solidFill>
              </a:rPr>
              <a:t>Tempat</a:t>
            </a:r>
            <a:r>
              <a:rPr lang="en-US" sz="3200" b="1" dirty="0">
                <a:solidFill>
                  <a:schemeClr val="bg2">
                    <a:lumMod val="60000"/>
                    <a:lumOff val="40000"/>
                  </a:schemeClr>
                </a:solidFill>
              </a:rPr>
              <a:t> </a:t>
            </a:r>
            <a:r>
              <a:rPr lang="en-US" sz="3200" b="1" dirty="0" err="1">
                <a:solidFill>
                  <a:schemeClr val="bg2">
                    <a:lumMod val="60000"/>
                    <a:lumOff val="40000"/>
                  </a:schemeClr>
                </a:solidFill>
              </a:rPr>
              <a:t>Kerja</a:t>
            </a:r>
            <a:endParaRPr lang="id-ID" sz="3200" dirty="0">
              <a:solidFill>
                <a:schemeClr val="bg2">
                  <a:lumMod val="60000"/>
                  <a:lumOff val="40000"/>
                </a:schemeClr>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74949385"/>
              </p:ext>
            </p:extLst>
          </p:nvPr>
        </p:nvGraphicFramePr>
        <p:xfrm>
          <a:off x="1202919" y="2011680"/>
          <a:ext cx="978408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2435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881978469"/>
              </p:ext>
            </p:extLst>
          </p:nvPr>
        </p:nvGraphicFramePr>
        <p:xfrm>
          <a:off x="1202919" y="537881"/>
          <a:ext cx="9784080" cy="5895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03743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SEKIAN…</a:t>
            </a:r>
            <a:endParaRPr lang="id-ID"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t="4261" b="4261"/>
          <a:stretch>
            <a:fillRect/>
          </a:stretch>
        </p:blipFill>
        <p:spPr/>
      </p:pic>
      <p:sp>
        <p:nvSpPr>
          <p:cNvPr id="6" name="Text Placeholder 5"/>
          <p:cNvSpPr>
            <a:spLocks noGrp="1"/>
          </p:cNvSpPr>
          <p:nvPr>
            <p:ph type="body" sz="half" idx="2"/>
          </p:nvPr>
        </p:nvSpPr>
        <p:spPr/>
        <p:txBody>
          <a:bodyPr>
            <a:normAutofit/>
          </a:bodyPr>
          <a:lstStyle/>
          <a:p>
            <a:r>
              <a:rPr lang="en-US" sz="3600" dirty="0" err="1" smtClean="0">
                <a:solidFill>
                  <a:schemeClr val="tx1">
                    <a:lumMod val="95000"/>
                  </a:schemeClr>
                </a:solidFill>
                <a:latin typeface="Buxton Sketch" panose="03080500000500000004" pitchFamily="66" charset="0"/>
              </a:rPr>
              <a:t>Belajar</a:t>
            </a:r>
            <a:r>
              <a:rPr lang="en-US" sz="3600" dirty="0" smtClean="0">
                <a:solidFill>
                  <a:schemeClr val="tx1">
                    <a:lumMod val="95000"/>
                  </a:schemeClr>
                </a:solidFill>
                <a:latin typeface="Buxton Sketch" panose="03080500000500000004" pitchFamily="66" charset="0"/>
              </a:rPr>
              <a:t> </a:t>
            </a:r>
            <a:r>
              <a:rPr lang="en-US" sz="3600" dirty="0" err="1" smtClean="0">
                <a:solidFill>
                  <a:schemeClr val="tx1">
                    <a:lumMod val="95000"/>
                  </a:schemeClr>
                </a:solidFill>
                <a:latin typeface="Buxton Sketch" panose="03080500000500000004" pitchFamily="66" charset="0"/>
              </a:rPr>
              <a:t>Memang</a:t>
            </a:r>
            <a:r>
              <a:rPr lang="en-US" sz="3600" dirty="0" smtClean="0">
                <a:solidFill>
                  <a:schemeClr val="tx1">
                    <a:lumMod val="95000"/>
                  </a:schemeClr>
                </a:solidFill>
                <a:latin typeface="Buxton Sketch" panose="03080500000500000004" pitchFamily="66" charset="0"/>
              </a:rPr>
              <a:t> </a:t>
            </a:r>
            <a:r>
              <a:rPr lang="en-US" sz="3600" dirty="0" err="1" smtClean="0">
                <a:solidFill>
                  <a:schemeClr val="tx1">
                    <a:lumMod val="95000"/>
                  </a:schemeClr>
                </a:solidFill>
                <a:latin typeface="Buxton Sketch" panose="03080500000500000004" pitchFamily="66" charset="0"/>
              </a:rPr>
              <a:t>Melelahkan</a:t>
            </a:r>
            <a:r>
              <a:rPr lang="en-US" sz="3600" dirty="0" smtClean="0">
                <a:solidFill>
                  <a:schemeClr val="tx1">
                    <a:lumMod val="95000"/>
                  </a:schemeClr>
                </a:solidFill>
                <a:latin typeface="Buxton Sketch" panose="03080500000500000004" pitchFamily="66" charset="0"/>
              </a:rPr>
              <a:t> </a:t>
            </a:r>
            <a:r>
              <a:rPr lang="en-US" sz="3600" dirty="0" err="1" smtClean="0">
                <a:solidFill>
                  <a:schemeClr val="tx1">
                    <a:lumMod val="95000"/>
                  </a:schemeClr>
                </a:solidFill>
                <a:latin typeface="Buxton Sketch" panose="03080500000500000004" pitchFamily="66" charset="0"/>
              </a:rPr>
              <a:t>Namun</a:t>
            </a:r>
            <a:r>
              <a:rPr lang="en-US" sz="3600" dirty="0" smtClean="0">
                <a:solidFill>
                  <a:schemeClr val="tx1">
                    <a:lumMod val="95000"/>
                  </a:schemeClr>
                </a:solidFill>
                <a:latin typeface="Buxton Sketch" panose="03080500000500000004" pitchFamily="66" charset="0"/>
              </a:rPr>
              <a:t> </a:t>
            </a:r>
            <a:r>
              <a:rPr lang="en-US" sz="3600" dirty="0" err="1" smtClean="0">
                <a:solidFill>
                  <a:schemeClr val="tx1">
                    <a:lumMod val="95000"/>
                  </a:schemeClr>
                </a:solidFill>
                <a:latin typeface="Buxton Sketch" panose="03080500000500000004" pitchFamily="66" charset="0"/>
              </a:rPr>
              <a:t>akan</a:t>
            </a:r>
            <a:r>
              <a:rPr lang="en-US" sz="3600" dirty="0" smtClean="0">
                <a:solidFill>
                  <a:schemeClr val="tx1">
                    <a:lumMod val="95000"/>
                  </a:schemeClr>
                </a:solidFill>
                <a:latin typeface="Buxton Sketch" panose="03080500000500000004" pitchFamily="66" charset="0"/>
              </a:rPr>
              <a:t> </a:t>
            </a:r>
            <a:r>
              <a:rPr lang="en-US" sz="3600" dirty="0" err="1" smtClean="0">
                <a:solidFill>
                  <a:schemeClr val="tx1">
                    <a:lumMod val="95000"/>
                  </a:schemeClr>
                </a:solidFill>
                <a:latin typeface="Buxton Sketch" panose="03080500000500000004" pitchFamily="66" charset="0"/>
              </a:rPr>
              <a:t>lebih</a:t>
            </a:r>
            <a:r>
              <a:rPr lang="en-US" sz="3600" dirty="0" smtClean="0">
                <a:solidFill>
                  <a:schemeClr val="tx1">
                    <a:lumMod val="95000"/>
                  </a:schemeClr>
                </a:solidFill>
                <a:latin typeface="Buxton Sketch" panose="03080500000500000004" pitchFamily="66" charset="0"/>
              </a:rPr>
              <a:t> </a:t>
            </a:r>
            <a:r>
              <a:rPr lang="en-US" sz="3600" dirty="0" err="1" smtClean="0">
                <a:solidFill>
                  <a:schemeClr val="tx1">
                    <a:lumMod val="95000"/>
                  </a:schemeClr>
                </a:solidFill>
                <a:latin typeface="Buxton Sketch" panose="03080500000500000004" pitchFamily="66" charset="0"/>
              </a:rPr>
              <a:t>melelahkan</a:t>
            </a:r>
            <a:r>
              <a:rPr lang="en-US" sz="3600" dirty="0" smtClean="0">
                <a:solidFill>
                  <a:schemeClr val="tx1">
                    <a:lumMod val="95000"/>
                  </a:schemeClr>
                </a:solidFill>
                <a:latin typeface="Buxton Sketch" panose="03080500000500000004" pitchFamily="66" charset="0"/>
              </a:rPr>
              <a:t> </a:t>
            </a:r>
            <a:r>
              <a:rPr lang="en-US" sz="3600" dirty="0" err="1" smtClean="0">
                <a:solidFill>
                  <a:schemeClr val="tx1">
                    <a:lumMod val="95000"/>
                  </a:schemeClr>
                </a:solidFill>
                <a:latin typeface="Buxton Sketch" panose="03080500000500000004" pitchFamily="66" charset="0"/>
              </a:rPr>
              <a:t>lagi</a:t>
            </a:r>
            <a:r>
              <a:rPr lang="en-US" sz="3600" dirty="0" smtClean="0">
                <a:solidFill>
                  <a:schemeClr val="tx1">
                    <a:lumMod val="95000"/>
                  </a:schemeClr>
                </a:solidFill>
                <a:latin typeface="Buxton Sketch" panose="03080500000500000004" pitchFamily="66" charset="0"/>
              </a:rPr>
              <a:t> </a:t>
            </a:r>
            <a:r>
              <a:rPr lang="en-US" sz="3600" dirty="0" err="1" smtClean="0">
                <a:solidFill>
                  <a:schemeClr val="tx1">
                    <a:lumMod val="95000"/>
                  </a:schemeClr>
                </a:solidFill>
                <a:latin typeface="Buxton Sketch" panose="03080500000500000004" pitchFamily="66" charset="0"/>
              </a:rPr>
              <a:t>bila</a:t>
            </a:r>
            <a:r>
              <a:rPr lang="en-US" sz="3600" dirty="0" smtClean="0">
                <a:solidFill>
                  <a:schemeClr val="tx1">
                    <a:lumMod val="95000"/>
                  </a:schemeClr>
                </a:solidFill>
                <a:latin typeface="Buxton Sketch" panose="03080500000500000004" pitchFamily="66" charset="0"/>
              </a:rPr>
              <a:t> </a:t>
            </a:r>
            <a:r>
              <a:rPr lang="en-US" sz="3600" dirty="0" err="1" smtClean="0">
                <a:solidFill>
                  <a:schemeClr val="tx1">
                    <a:lumMod val="95000"/>
                  </a:schemeClr>
                </a:solidFill>
                <a:latin typeface="Buxton Sketch" panose="03080500000500000004" pitchFamily="66" charset="0"/>
              </a:rPr>
              <a:t>saat</a:t>
            </a:r>
            <a:r>
              <a:rPr lang="en-US" sz="3600" dirty="0" smtClean="0">
                <a:solidFill>
                  <a:schemeClr val="tx1">
                    <a:lumMod val="95000"/>
                  </a:schemeClr>
                </a:solidFill>
                <a:latin typeface="Buxton Sketch" panose="03080500000500000004" pitchFamily="66" charset="0"/>
              </a:rPr>
              <a:t> </a:t>
            </a:r>
            <a:r>
              <a:rPr lang="en-US" sz="3600" dirty="0" err="1" smtClean="0">
                <a:solidFill>
                  <a:schemeClr val="tx1">
                    <a:lumMod val="95000"/>
                  </a:schemeClr>
                </a:solidFill>
                <a:latin typeface="Buxton Sketch" panose="03080500000500000004" pitchFamily="66" charset="0"/>
              </a:rPr>
              <a:t>ini</a:t>
            </a:r>
            <a:r>
              <a:rPr lang="en-US" sz="3600" dirty="0" smtClean="0">
                <a:solidFill>
                  <a:schemeClr val="tx1">
                    <a:lumMod val="95000"/>
                  </a:schemeClr>
                </a:solidFill>
                <a:latin typeface="Buxton Sketch" panose="03080500000500000004" pitchFamily="66" charset="0"/>
              </a:rPr>
              <a:t> </a:t>
            </a:r>
            <a:r>
              <a:rPr lang="en-US" sz="3600" dirty="0" err="1" smtClean="0">
                <a:solidFill>
                  <a:schemeClr val="tx1">
                    <a:lumMod val="95000"/>
                  </a:schemeClr>
                </a:solidFill>
                <a:latin typeface="Buxton Sketch" panose="03080500000500000004" pitchFamily="66" charset="0"/>
              </a:rPr>
              <a:t>kamu</a:t>
            </a:r>
            <a:r>
              <a:rPr lang="en-US" sz="3600" dirty="0" smtClean="0">
                <a:solidFill>
                  <a:schemeClr val="tx1">
                    <a:lumMod val="95000"/>
                  </a:schemeClr>
                </a:solidFill>
                <a:latin typeface="Buxton Sketch" panose="03080500000500000004" pitchFamily="66" charset="0"/>
              </a:rPr>
              <a:t> </a:t>
            </a:r>
            <a:r>
              <a:rPr lang="en-US" sz="3600" dirty="0" err="1" smtClean="0">
                <a:solidFill>
                  <a:schemeClr val="tx1">
                    <a:lumMod val="95000"/>
                  </a:schemeClr>
                </a:solidFill>
                <a:latin typeface="Buxton Sketch" panose="03080500000500000004" pitchFamily="66" charset="0"/>
              </a:rPr>
              <a:t>tidak</a:t>
            </a:r>
            <a:r>
              <a:rPr lang="en-US" sz="3600" dirty="0" smtClean="0">
                <a:solidFill>
                  <a:schemeClr val="tx1">
                    <a:lumMod val="95000"/>
                  </a:schemeClr>
                </a:solidFill>
                <a:latin typeface="Buxton Sketch" panose="03080500000500000004" pitchFamily="66" charset="0"/>
              </a:rPr>
              <a:t> </a:t>
            </a:r>
            <a:r>
              <a:rPr lang="en-US" sz="3600" dirty="0" err="1" smtClean="0">
                <a:solidFill>
                  <a:schemeClr val="tx1">
                    <a:lumMod val="95000"/>
                  </a:schemeClr>
                </a:solidFill>
                <a:latin typeface="Buxton Sketch" panose="03080500000500000004" pitchFamily="66" charset="0"/>
              </a:rPr>
              <a:t>belajar</a:t>
            </a:r>
            <a:endParaRPr lang="id-ID" sz="3600" dirty="0">
              <a:solidFill>
                <a:schemeClr val="tx1">
                  <a:lumMod val="95000"/>
                </a:schemeClr>
              </a:solidFill>
              <a:latin typeface="Buxton Sketch" panose="03080500000500000004" pitchFamily="66" charset="0"/>
            </a:endParaRPr>
          </a:p>
        </p:txBody>
      </p:sp>
    </p:spTree>
    <p:extLst>
      <p:ext uri="{BB962C8B-B14F-4D97-AF65-F5344CB8AC3E}">
        <p14:creationId xmlns:p14="http://schemas.microsoft.com/office/powerpoint/2010/main" val="1898588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800373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Pendahuluan</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02935628"/>
              </p:ext>
            </p:extLst>
          </p:nvPr>
        </p:nvGraphicFramePr>
        <p:xfrm>
          <a:off x="1202919" y="2011680"/>
          <a:ext cx="978408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554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Pendahuluan</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53975470"/>
              </p:ext>
            </p:extLst>
          </p:nvPr>
        </p:nvGraphicFramePr>
        <p:xfrm>
          <a:off x="1202919" y="2011680"/>
          <a:ext cx="978408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9125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4776" y="3155362"/>
            <a:ext cx="4372429" cy="3275101"/>
          </a:xfrm>
          <a:prstGeom prst="rect">
            <a:avLst/>
          </a:prstGeom>
        </p:spPr>
      </p:pic>
      <p:sp>
        <p:nvSpPr>
          <p:cNvPr id="4" name="Title 3"/>
          <p:cNvSpPr>
            <a:spLocks noGrp="1"/>
          </p:cNvSpPr>
          <p:nvPr>
            <p:ph type="title"/>
          </p:nvPr>
        </p:nvSpPr>
        <p:spPr/>
        <p:txBody>
          <a:bodyPr/>
          <a:lstStyle/>
          <a:p>
            <a:r>
              <a:rPr lang="en-US" dirty="0" err="1" smtClean="0"/>
              <a:t>Lingkungan</a:t>
            </a:r>
            <a:r>
              <a:rPr lang="en-US" dirty="0" smtClean="0"/>
              <a:t> </a:t>
            </a:r>
            <a:r>
              <a:rPr lang="en-US" dirty="0" err="1" smtClean="0"/>
              <a:t>kerja</a:t>
            </a:r>
            <a:r>
              <a:rPr lang="en-US" dirty="0" smtClean="0"/>
              <a:t> </a:t>
            </a:r>
            <a:r>
              <a:rPr lang="en-US" dirty="0" err="1" smtClean="0"/>
              <a:t>fisik</a:t>
            </a:r>
            <a:endParaRPr lang="id-ID" dirty="0"/>
          </a:p>
        </p:txBody>
      </p:sp>
      <p:sp>
        <p:nvSpPr>
          <p:cNvPr id="5" name="Text Placeholder 4"/>
          <p:cNvSpPr>
            <a:spLocks noGrp="1"/>
          </p:cNvSpPr>
          <p:nvPr>
            <p:ph type="body" idx="1"/>
          </p:nvPr>
        </p:nvSpPr>
        <p:spPr/>
        <p:txBody>
          <a:bodyPr/>
          <a:lstStyle/>
          <a:p>
            <a:endParaRPr lang="id-ID" dirty="0"/>
          </a:p>
        </p:txBody>
      </p:sp>
    </p:spTree>
    <p:extLst>
      <p:ext uri="{BB962C8B-B14F-4D97-AF65-F5344CB8AC3E}">
        <p14:creationId xmlns:p14="http://schemas.microsoft.com/office/powerpoint/2010/main" val="1475976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Lingkungan</a:t>
            </a:r>
            <a:r>
              <a:rPr lang="en-US" dirty="0" smtClean="0"/>
              <a:t> </a:t>
            </a:r>
            <a:r>
              <a:rPr lang="en-US" dirty="0" err="1" smtClean="0"/>
              <a:t>Kerja</a:t>
            </a:r>
            <a:r>
              <a:rPr lang="en-US" dirty="0" smtClean="0"/>
              <a:t> </a:t>
            </a:r>
            <a:r>
              <a:rPr lang="en-US" dirty="0" err="1" smtClean="0"/>
              <a:t>fisik</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3555574"/>
              </p:ext>
            </p:extLst>
          </p:nvPr>
        </p:nvGraphicFramePr>
        <p:xfrm>
          <a:off x="1202919" y="2011680"/>
          <a:ext cx="9784080"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02897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711</TotalTime>
  <Words>1891</Words>
  <Application>Microsoft Office PowerPoint</Application>
  <PresentationFormat>Widescreen</PresentationFormat>
  <Paragraphs>182</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Buxton Sketch</vt:lpstr>
      <vt:lpstr>Corbel</vt:lpstr>
      <vt:lpstr>Wingdings</vt:lpstr>
      <vt:lpstr>Banded</vt:lpstr>
      <vt:lpstr>Lingkungan Kerja</vt:lpstr>
      <vt:lpstr>kompetensi</vt:lpstr>
      <vt:lpstr>SOAL</vt:lpstr>
      <vt:lpstr>PowerPoint Presentation</vt:lpstr>
      <vt:lpstr>PowerPoint Presentation</vt:lpstr>
      <vt:lpstr>Pendahuluan</vt:lpstr>
      <vt:lpstr>Pendahuluan</vt:lpstr>
      <vt:lpstr>Lingkungan kerja fisik</vt:lpstr>
      <vt:lpstr>Lingkungan Kerja fisik</vt:lpstr>
      <vt:lpstr>Lingkungan kerja fisik langsung</vt:lpstr>
      <vt:lpstr>Persyaratan Kesehatan Lingkungan Kerja Perkantoran, Ruangan dan Bangunan untuk ruang kerja harus memenuhi:</vt:lpstr>
      <vt:lpstr>Persyaratan Kesehatan Lingkungan Kerja Perkantoran, Ruangan dan Bangunan untuk ruang kerja harus memenuhi:</vt:lpstr>
      <vt:lpstr>Lingkungan kerja perantara</vt:lpstr>
      <vt:lpstr>Lingkungan kerja perantara</vt:lpstr>
      <vt:lpstr>Penerangan/cahaya di tempat kerja</vt:lpstr>
      <vt:lpstr>Temperatur di tempat kerja</vt:lpstr>
      <vt:lpstr>Kelembaban di tempat kerja</vt:lpstr>
      <vt:lpstr>Sirkulasi udara di tempat kerja</vt:lpstr>
      <vt:lpstr>Kebisingan ditempat kerja</vt:lpstr>
      <vt:lpstr>Kebisingan ditempat kerja</vt:lpstr>
      <vt:lpstr>Getaran mekanis di tempat kerja</vt:lpstr>
      <vt:lpstr>Bau-bauan di tempat kerja</vt:lpstr>
      <vt:lpstr>Tata warna di tempat kerja</vt:lpstr>
      <vt:lpstr>Dekorasi di tempat kerja</vt:lpstr>
      <vt:lpstr>Musik di tempat kerja</vt:lpstr>
      <vt:lpstr>Keamanan di tempat kerja</vt:lpstr>
      <vt:lpstr>tugas</vt:lpstr>
      <vt:lpstr>Lingkungan kerja non fisik</vt:lpstr>
      <vt:lpstr>pengertian</vt:lpstr>
      <vt:lpstr>Hubungan karyawan di tempat kerja</vt:lpstr>
      <vt:lpstr>Struktur tugas</vt:lpstr>
      <vt:lpstr>Desain pekerjaan</vt:lpstr>
      <vt:lpstr>Pola kepemimpinan</vt:lpstr>
      <vt:lpstr>Pola kerjasama</vt:lpstr>
      <vt:lpstr>Ketersediaan sarana kerja</vt:lpstr>
      <vt:lpstr>Imbalan (reward system)</vt:lpstr>
      <vt:lpstr>Ruang lingkup</vt:lpstr>
      <vt:lpstr>Imbalan pasca kerja</vt:lpstr>
      <vt:lpstr>Hubungan Karyawan di Luar Tempat Kerja</vt:lpstr>
      <vt:lpstr>SEKIAN…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Lingkungan Kerja</dc:title>
  <dc:creator>user</dc:creator>
  <cp:lastModifiedBy>user</cp:lastModifiedBy>
  <cp:revision>57</cp:revision>
  <dcterms:created xsi:type="dcterms:W3CDTF">2017-10-02T08:24:23Z</dcterms:created>
  <dcterms:modified xsi:type="dcterms:W3CDTF">2018-02-21T01:36:14Z</dcterms:modified>
</cp:coreProperties>
</file>