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8" r:id="rId3"/>
    <p:sldId id="284" r:id="rId4"/>
    <p:sldId id="285" r:id="rId5"/>
    <p:sldId id="286" r:id="rId6"/>
    <p:sldId id="287" r:id="rId7"/>
  </p:sldIdLst>
  <p:sldSz cx="9144000" cy="5143500" type="screen16x9"/>
  <p:notesSz cx="6858000" cy="9144000"/>
  <p:embeddedFontLst>
    <p:embeddedFont>
      <p:font typeface="Roboto Condensed" charset="0"/>
      <p:regular r:id="rId9"/>
      <p:bold r:id="rId10"/>
      <p:italic r:id="rId11"/>
      <p:boldItalic r:id="rId12"/>
    </p:embeddedFont>
    <p:embeddedFont>
      <p:font typeface="Arvo" charset="0"/>
      <p:regular r:id="rId13"/>
      <p:bold r:id="rId14"/>
      <p:italic r:id="rId15"/>
      <p:boldItalic r:id="rId16"/>
    </p:embeddedFont>
    <p:embeddedFont>
      <p:font typeface="Roboto Condensed Light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8D703D7-B2D2-4EE7-ABE3-4306514C0416}">
  <a:tblStyle styleId="{08D703D7-B2D2-4EE7-ABE3-4306514C0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6590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05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1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72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 err="1"/>
              <a:t>Aplikasi</a:t>
            </a:r>
            <a:r>
              <a:rPr lang="en-US" b="0" dirty="0"/>
              <a:t> </a:t>
            </a:r>
            <a:r>
              <a:rPr lang="en-US" b="0" dirty="0" err="1"/>
              <a:t>Komputer</a:t>
            </a:r>
            <a:r>
              <a:rPr lang="en-US" b="0" dirty="0"/>
              <a:t> </a:t>
            </a:r>
            <a:r>
              <a:rPr lang="en-US" b="0" dirty="0" err="1"/>
              <a:t>Perkantoran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2FF877-D7E8-4DB3-A437-31DCBB44507F}"/>
              </a:ext>
            </a:extLst>
          </p:cNvPr>
          <p:cNvSpPr txBox="1"/>
          <p:nvPr/>
        </p:nvSpPr>
        <p:spPr>
          <a:xfrm>
            <a:off x="4323645" y="427848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Muhammad </a:t>
            </a:r>
            <a:r>
              <a:rPr lang="en-US" b="1" dirty="0" err="1">
                <a:solidFill>
                  <a:schemeClr val="bg1"/>
                </a:solidFill>
              </a:rPr>
              <a:t>Unggul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Pamenang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H</a:t>
            </a:r>
            <a:r>
              <a:rPr lang="en-US" sz="6000" dirty="0">
                <a:solidFill>
                  <a:srgbClr val="FF9800"/>
                </a:solidFill>
              </a:rPr>
              <a:t>ALO</a:t>
            </a:r>
            <a:r>
              <a:rPr lang="en" sz="6000" dirty="0">
                <a:solidFill>
                  <a:srgbClr val="FF9800"/>
                </a:solidFill>
              </a:rPr>
              <a:t>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Saya Muhammad </a:t>
            </a:r>
            <a:r>
              <a:rPr lang="en-US" sz="2000" b="1" dirty="0" err="1"/>
              <a:t>Unggul</a:t>
            </a:r>
            <a:r>
              <a:rPr lang="en-US" sz="2000" b="1" dirty="0"/>
              <a:t> </a:t>
            </a:r>
            <a:r>
              <a:rPr lang="en-US" sz="2000" b="1" dirty="0" err="1"/>
              <a:t>Pamenang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0858 5485 5100</a:t>
            </a:r>
            <a:endParaRPr sz="20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unggulpamenang23@gmail.com</a:t>
            </a:r>
            <a:endParaRPr sz="2000" b="1" dirty="0"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/>
          <a:srcRect l="-1" t="13301" r="-2816" b="8196"/>
          <a:stretch/>
        </p:blipFill>
        <p:spPr>
          <a:xfrm>
            <a:off x="3766134" y="819806"/>
            <a:ext cx="1611732" cy="1642521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KETENTUAN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max 30 </a:t>
            </a:r>
            <a:r>
              <a:rPr lang="en-US" dirty="0" err="1"/>
              <a:t>menit</a:t>
            </a:r>
            <a:endParaRPr lang="en-US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10 point dan </a:t>
            </a:r>
            <a:r>
              <a:rPr lang="en-US" dirty="0" err="1"/>
              <a:t>kelipatannya</a:t>
            </a:r>
            <a:endParaRPr lang="en-US" dirty="0"/>
          </a:p>
          <a:p>
            <a:pPr lvl="0">
              <a:spcBef>
                <a:spcPts val="0"/>
              </a:spcBef>
            </a:pPr>
            <a:r>
              <a:rPr lang="en-GB" dirty="0" err="1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Sesuai</a:t>
            </a:r>
            <a:r>
              <a:rPr lang="en-GB" dirty="0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 </a:t>
            </a:r>
            <a:r>
              <a:rPr lang="en-GB" dirty="0" err="1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Dengan</a:t>
            </a:r>
            <a:r>
              <a:rPr lang="en-GB" dirty="0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 </a:t>
            </a:r>
            <a:r>
              <a:rPr lang="en-GB" dirty="0" err="1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Peraturan</a:t>
            </a:r>
            <a:r>
              <a:rPr lang="en-GB" dirty="0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 di </a:t>
            </a:r>
            <a:r>
              <a:rPr lang="en-GB" dirty="0" err="1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Buku</a:t>
            </a:r>
            <a:r>
              <a:rPr lang="en-GB" dirty="0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 </a:t>
            </a:r>
            <a:r>
              <a:rPr lang="en-GB" dirty="0" err="1">
                <a:solidFill>
                  <a:srgbClr val="424242"/>
                </a:solidFill>
                <a:latin typeface="Roboto Condensed" panose="020B0604020202020204" charset="0"/>
                <a:ea typeface="Roboto Condensed" panose="020B0604020202020204" charset="0"/>
                <a:cs typeface="Droid Sans"/>
                <a:sym typeface="Droid Sans"/>
              </a:rPr>
              <a:t>Tatib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9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PENILAIAN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/>
              <a:t>Tugas</a:t>
            </a:r>
            <a:r>
              <a:rPr lang="en-US" dirty="0"/>
              <a:t> …%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UTS ….. %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UAS ….. %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89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42900">
              <a:spcBef>
                <a:spcPts val="0"/>
              </a:spcBef>
              <a:buClr>
                <a:srgbClr val="424242"/>
              </a:buClr>
              <a:buSzPts val="1800"/>
              <a:buFont typeface="Droid Sans"/>
              <a:buAutoNum type="arabicPeriod"/>
            </a:pPr>
            <a:r>
              <a:rPr lang="id-ID" dirty="0"/>
              <a:t>Mengenal Word</a:t>
            </a:r>
            <a:endParaRPr lang="en-US" dirty="0"/>
          </a:p>
          <a:p>
            <a:pPr indent="-342900">
              <a:spcBef>
                <a:spcPts val="0"/>
              </a:spcBef>
              <a:buClr>
                <a:srgbClr val="424242"/>
              </a:buClr>
              <a:buSzPts val="1800"/>
              <a:buFont typeface="Droid Sans"/>
              <a:buAutoNum type="arabicPeriod"/>
            </a:pPr>
            <a:r>
              <a:rPr lang="id-ID" dirty="0"/>
              <a:t>Dasar-dasar Editing Teks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34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Pengumpulan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Nama-NIM-T1-Kelas.docx</a:t>
            </a:r>
          </a:p>
          <a:p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email</a:t>
            </a:r>
          </a:p>
          <a:p>
            <a:r>
              <a:rPr lang="en-US" dirty="0" err="1" smtClean="0"/>
              <a:t>Judul</a:t>
            </a:r>
            <a:r>
              <a:rPr lang="en-US" smtClean="0"/>
              <a:t> email “</a:t>
            </a:r>
            <a:r>
              <a:rPr lang="en-US"/>
              <a:t>Nama-NIM-T1-Kelas</a:t>
            </a:r>
            <a:r>
              <a:rPr lang="en-US" smtClean="0"/>
              <a:t>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9564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69</Words>
  <Application>Microsoft Office PowerPoint</Application>
  <PresentationFormat>On-screen Show (16:9)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Roboto Condensed</vt:lpstr>
      <vt:lpstr>Arvo</vt:lpstr>
      <vt:lpstr>Droid Sans</vt:lpstr>
      <vt:lpstr>Roboto Condensed Light</vt:lpstr>
      <vt:lpstr>Salerio template</vt:lpstr>
      <vt:lpstr>Aplikasi Komputer Perkantoran</vt:lpstr>
      <vt:lpstr>HALO!</vt:lpstr>
      <vt:lpstr>KETENTUAN</vt:lpstr>
      <vt:lpstr>PENILAIAN</vt:lpstr>
      <vt:lpstr>Minggu Pertama</vt:lpstr>
      <vt:lpstr>Pengumpulan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Mobile  Install Android Studio  </dc:title>
  <cp:lastModifiedBy>UNGGUL</cp:lastModifiedBy>
  <cp:revision>26</cp:revision>
  <dcterms:modified xsi:type="dcterms:W3CDTF">2018-08-27T05:57:32Z</dcterms:modified>
</cp:coreProperties>
</file>