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26"/>
  </p:handoutMasterIdLst>
  <p:sldIdLst>
    <p:sldId id="256" r:id="rId4"/>
    <p:sldId id="262" r:id="rId5"/>
    <p:sldId id="274" r:id="rId6"/>
    <p:sldId id="294" r:id="rId7"/>
    <p:sldId id="272" r:id="rId8"/>
    <p:sldId id="307" r:id="rId9"/>
    <p:sldId id="306" r:id="rId10"/>
    <p:sldId id="308" r:id="rId11"/>
    <p:sldId id="266" r:id="rId12"/>
    <p:sldId id="273" r:id="rId13"/>
    <p:sldId id="301" r:id="rId14"/>
    <p:sldId id="300" r:id="rId15"/>
    <p:sldId id="299" r:id="rId16"/>
    <p:sldId id="303" r:id="rId17"/>
    <p:sldId id="297" r:id="rId18"/>
    <p:sldId id="271" r:id="rId19"/>
    <p:sldId id="275" r:id="rId20"/>
    <p:sldId id="309" r:id="rId21"/>
    <p:sldId id="310" r:id="rId22"/>
    <p:sldId id="311" r:id="rId23"/>
    <p:sldId id="312" r:id="rId24"/>
    <p:sldId id="260" r:id="rId25"/>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92" autoAdjust="0"/>
    <p:restoredTop sz="94660"/>
  </p:normalViewPr>
  <p:slideViewPr>
    <p:cSldViewPr snapToGrid="0">
      <p:cViewPr varScale="1">
        <p:scale>
          <a:sx n="83" d="100"/>
          <a:sy n="83" d="100"/>
        </p:scale>
        <p:origin x="638" y="67"/>
      </p:cViewPr>
      <p:guideLst>
        <p:guide orient="horz" pos="2424"/>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06BAE1-9D62-4BE2-92F5-13516D7B16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C3F7C2-615E-4315-8EAC-FA55AC989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69F105-A747-4149-8D18-634112D74862}" type="datetimeFigureOut">
              <a:rPr lang="en-US" smtClean="0"/>
              <a:t>4/23/2019</a:t>
            </a:fld>
            <a:endParaRPr lang="en-US"/>
          </a:p>
        </p:txBody>
      </p:sp>
      <p:sp>
        <p:nvSpPr>
          <p:cNvPr id="4" name="Footer Placeholder 3">
            <a:extLst>
              <a:ext uri="{FF2B5EF4-FFF2-40B4-BE49-F238E27FC236}">
                <a16:creationId xmlns:a16="http://schemas.microsoft.com/office/drawing/2014/main" id="{34143403-C63A-4BA5-B6D3-425E92F024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A4DABD-501E-4B8E-B807-AC2FA85FB5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8A0813-E8DC-4927-8006-DB2DC4539EE0}" type="slidenum">
              <a:rPr lang="en-US" smtClean="0"/>
              <a:t>‹#›</a:t>
            </a:fld>
            <a:endParaRPr lang="en-US"/>
          </a:p>
        </p:txBody>
      </p:sp>
    </p:spTree>
    <p:extLst>
      <p:ext uri="{BB962C8B-B14F-4D97-AF65-F5344CB8AC3E}">
        <p14:creationId xmlns:p14="http://schemas.microsoft.com/office/powerpoint/2010/main" val="40261664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0" y="0"/>
            <a:ext cx="5638800" cy="6858000"/>
          </a:xfrm>
          <a:prstGeom prst="rect">
            <a:avLst/>
          </a:prstGeom>
          <a:solidFill>
            <a:schemeClr val="bg1">
              <a:lumMod val="95000"/>
            </a:schemeClr>
          </a:solidFill>
          <a:ln w="152400">
            <a:noFill/>
          </a:ln>
          <a:effectLst/>
        </p:spPr>
        <p:txBody>
          <a:bodyPr lIns="365760" anchor="ctr"/>
          <a:lstStyle>
            <a:lvl1pPr marL="0" indent="0" algn="l">
              <a:buFontTx/>
              <a:buNone/>
              <a:defRPr sz="1400">
                <a:solidFill>
                  <a:schemeClr val="tx1">
                    <a:lumMod val="75000"/>
                    <a:lumOff val="25000"/>
                  </a:schemeClr>
                </a:solidFill>
              </a:defRPr>
            </a:lvl1pPr>
          </a:lstStyle>
          <a:p>
            <a:r>
              <a:rPr lang="en-US" altLang="ko-KR" dirty="0"/>
              <a:t>Place Your Picture Here And Sand Back</a:t>
            </a:r>
            <a:endParaRPr lang="ko-KR" altLang="en-US" dirty="0"/>
          </a:p>
        </p:txBody>
      </p:sp>
      <p:sp>
        <p:nvSpPr>
          <p:cNvPr id="7" name="그림 개체 틀 2">
            <a:extLst>
              <a:ext uri="{FF2B5EF4-FFF2-40B4-BE49-F238E27FC236}">
                <a16:creationId xmlns:a16="http://schemas.microsoft.com/office/drawing/2014/main" id="{6033F2F0-7D0F-4B5D-8E37-7C30E5A5D26E}"/>
              </a:ext>
            </a:extLst>
          </p:cNvPr>
          <p:cNvSpPr>
            <a:spLocks noGrp="1"/>
          </p:cNvSpPr>
          <p:nvPr>
            <p:ph type="pic" sz="quarter" idx="11" hasCustomPrompt="1"/>
          </p:nvPr>
        </p:nvSpPr>
        <p:spPr>
          <a:xfrm>
            <a:off x="7548561" y="477308"/>
            <a:ext cx="2897717" cy="2731837"/>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40B2EF10-A0C4-401E-8AA6-CF7463C59568}"/>
              </a:ext>
            </a:extLst>
          </p:cNvPr>
          <p:cNvSpPr>
            <a:spLocks noGrp="1"/>
          </p:cNvSpPr>
          <p:nvPr>
            <p:ph type="pic" sz="quarter" idx="12" hasCustomPrompt="1"/>
          </p:nvPr>
        </p:nvSpPr>
        <p:spPr>
          <a:xfrm>
            <a:off x="7548561" y="3648856"/>
            <a:ext cx="2897717" cy="2731837"/>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02980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 slide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B83EC1-AF10-4FD7-8089-F03DAD6397E7}"/>
              </a:ext>
            </a:extLst>
          </p:cNvPr>
          <p:cNvSpPr/>
          <p:nvPr userDrawn="1"/>
        </p:nvSpPr>
        <p:spPr>
          <a:xfrm>
            <a:off x="0" y="0"/>
            <a:ext cx="12192000" cy="23810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1453561"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32DE4F21-2D03-408A-A113-1ECBBBFDE8D6}"/>
              </a:ext>
            </a:extLst>
          </p:cNvPr>
          <p:cNvSpPr>
            <a:spLocks noGrp="1"/>
          </p:cNvSpPr>
          <p:nvPr>
            <p:ph type="pic" sz="quarter" idx="11" hasCustomPrompt="1"/>
          </p:nvPr>
        </p:nvSpPr>
        <p:spPr>
          <a:xfrm>
            <a:off x="8067429" y="479834"/>
            <a:ext cx="3611542" cy="589833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 </a:t>
            </a:r>
          </a:p>
          <a:p>
            <a:r>
              <a:rPr lang="en-US" altLang="ko-KR" dirty="0"/>
              <a:t>And Sand Back</a:t>
            </a:r>
            <a:endParaRPr lang="ko-KR" altLang="en-US" dirty="0"/>
          </a:p>
        </p:txBody>
      </p:sp>
      <p:sp>
        <p:nvSpPr>
          <p:cNvPr id="6" name="그림 개체 틀 2">
            <a:extLst>
              <a:ext uri="{FF2B5EF4-FFF2-40B4-BE49-F238E27FC236}">
                <a16:creationId xmlns:a16="http://schemas.microsoft.com/office/drawing/2014/main" id="{A62276F5-0236-424B-9645-A889FC412855}"/>
              </a:ext>
            </a:extLst>
          </p:cNvPr>
          <p:cNvSpPr>
            <a:spLocks noGrp="1"/>
          </p:cNvSpPr>
          <p:nvPr>
            <p:ph type="pic" sz="quarter" idx="12" hasCustomPrompt="1"/>
          </p:nvPr>
        </p:nvSpPr>
        <p:spPr>
          <a:xfrm>
            <a:off x="3658183"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B703617E-9CA4-425B-945B-4B73794CE227}"/>
              </a:ext>
            </a:extLst>
          </p:cNvPr>
          <p:cNvSpPr>
            <a:spLocks noGrp="1"/>
          </p:cNvSpPr>
          <p:nvPr>
            <p:ph type="pic" sz="quarter" idx="13" hasCustomPrompt="1"/>
          </p:nvPr>
        </p:nvSpPr>
        <p:spPr>
          <a:xfrm>
            <a:off x="5862805"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905055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3638550" y="354330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5" name="그림 개체 틀 2">
            <a:extLst>
              <a:ext uri="{FF2B5EF4-FFF2-40B4-BE49-F238E27FC236}">
                <a16:creationId xmlns:a16="http://schemas.microsoft.com/office/drawing/2014/main" id="{EA5E7C78-B7FD-4905-970D-675E6D396175}"/>
              </a:ext>
            </a:extLst>
          </p:cNvPr>
          <p:cNvSpPr>
            <a:spLocks noGrp="1"/>
          </p:cNvSpPr>
          <p:nvPr>
            <p:ph type="pic" sz="quarter" idx="11" hasCustomPrompt="1"/>
          </p:nvPr>
        </p:nvSpPr>
        <p:spPr>
          <a:xfrm>
            <a:off x="3638550" y="56918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6" name="그림 개체 틀 2">
            <a:extLst>
              <a:ext uri="{FF2B5EF4-FFF2-40B4-BE49-F238E27FC236}">
                <a16:creationId xmlns:a16="http://schemas.microsoft.com/office/drawing/2014/main" id="{01CFBF6C-8D5A-4D48-ACE1-2D979A60A21D}"/>
              </a:ext>
            </a:extLst>
          </p:cNvPr>
          <p:cNvSpPr>
            <a:spLocks noGrp="1"/>
          </p:cNvSpPr>
          <p:nvPr>
            <p:ph type="pic" sz="quarter" idx="12" hasCustomPrompt="1"/>
          </p:nvPr>
        </p:nvSpPr>
        <p:spPr>
          <a:xfrm>
            <a:off x="657225" y="354330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8" name="Rectangle 7">
            <a:extLst>
              <a:ext uri="{FF2B5EF4-FFF2-40B4-BE49-F238E27FC236}">
                <a16:creationId xmlns:a16="http://schemas.microsoft.com/office/drawing/2014/main" id="{2F26D5AB-D725-405F-B143-0753C3C45DCD}"/>
              </a:ext>
            </a:extLst>
          </p:cNvPr>
          <p:cNvSpPr/>
          <p:nvPr userDrawn="1"/>
        </p:nvSpPr>
        <p:spPr>
          <a:xfrm>
            <a:off x="-1" y="0"/>
            <a:ext cx="3400425" cy="3312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2301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lIns="3383280" rIns="0" anchor="ctr"/>
          <a:lstStyle>
            <a:lvl1pPr marL="0" indent="0" algn="ctr">
              <a:buFontTx/>
              <a:buNone/>
              <a:defRPr sz="2000">
                <a:solidFill>
                  <a:schemeClr val="tx1">
                    <a:lumMod val="75000"/>
                    <a:lumOff val="25000"/>
                  </a:schemeClr>
                </a:solidFill>
              </a:defRPr>
            </a:lvl1pPr>
          </a:lstStyle>
          <a:p>
            <a:r>
              <a:rPr lang="en-US" altLang="ko-KR" dirty="0"/>
              <a:t>Place Your Picture Here And Sand to Back</a:t>
            </a:r>
            <a:endParaRPr lang="ko-KR" altLang="en-US" dirty="0"/>
          </a:p>
        </p:txBody>
      </p:sp>
    </p:spTree>
    <p:extLst>
      <p:ext uri="{BB962C8B-B14F-4D97-AF65-F5344CB8AC3E}">
        <p14:creationId xmlns:p14="http://schemas.microsoft.com/office/powerpoint/2010/main" val="3177938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 slide layout">
    <p:bg>
      <p:bgPr>
        <a:solidFill>
          <a:schemeClr val="bg1"/>
        </a:solidFill>
        <a:effectLst/>
      </p:bgPr>
    </p:bg>
    <p:spTree>
      <p:nvGrpSpPr>
        <p:cNvPr id="1" name=""/>
        <p:cNvGrpSpPr/>
        <p:nvPr/>
      </p:nvGrpSpPr>
      <p:grpSpPr>
        <a:xfrm>
          <a:off x="0" y="0"/>
          <a:ext cx="0" cy="0"/>
          <a:chOff x="0" y="0"/>
          <a:chExt cx="0" cy="0"/>
        </a:xfrm>
      </p:grpSpPr>
      <p:sp>
        <p:nvSpPr>
          <p:cNvPr id="5" name="액자 12">
            <a:extLst>
              <a:ext uri="{FF2B5EF4-FFF2-40B4-BE49-F238E27FC236}">
                <a16:creationId xmlns:a16="http://schemas.microsoft.com/office/drawing/2014/main" id="{95EDCEF7-DD83-4CD4-BE92-A97D74011033}"/>
              </a:ext>
            </a:extLst>
          </p:cNvPr>
          <p:cNvSpPr/>
          <p:nvPr userDrawn="1"/>
        </p:nvSpPr>
        <p:spPr>
          <a:xfrm>
            <a:off x="547181" y="1761846"/>
            <a:ext cx="11097638" cy="3334311"/>
          </a:xfrm>
          <a:prstGeom prst="frame">
            <a:avLst>
              <a:gd name="adj1" fmla="val 24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910352" y="569068"/>
            <a:ext cx="3661647" cy="571986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37664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 slide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358CF5-5043-4D3B-92BD-59549782EBBE}"/>
              </a:ext>
            </a:extLst>
          </p:cNvPr>
          <p:cNvSpPr/>
          <p:nvPr userDrawn="1"/>
        </p:nvSpPr>
        <p:spPr>
          <a:xfrm>
            <a:off x="7515225" y="0"/>
            <a:ext cx="46767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aphic 14">
            <a:extLst>
              <a:ext uri="{FF2B5EF4-FFF2-40B4-BE49-F238E27FC236}">
                <a16:creationId xmlns:a16="http://schemas.microsoft.com/office/drawing/2014/main" id="{B59EE49C-3795-40A6-B206-565A372E5530}"/>
              </a:ext>
            </a:extLst>
          </p:cNvPr>
          <p:cNvGrpSpPr/>
          <p:nvPr userDrawn="1"/>
        </p:nvGrpSpPr>
        <p:grpSpPr>
          <a:xfrm>
            <a:off x="5720146" y="1420664"/>
            <a:ext cx="5589803" cy="4396475"/>
            <a:chOff x="2444748" y="555045"/>
            <a:chExt cx="7282048" cy="5727454"/>
          </a:xfrm>
        </p:grpSpPr>
        <p:sp>
          <p:nvSpPr>
            <p:cNvPr id="6" name="Freeform: Shape 5">
              <a:extLst>
                <a:ext uri="{FF2B5EF4-FFF2-40B4-BE49-F238E27FC236}">
                  <a16:creationId xmlns:a16="http://schemas.microsoft.com/office/drawing/2014/main" id="{716E008B-9F44-493C-B58F-ABFC0E7190A5}"/>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solidFill>
              <a:schemeClr val="bg1">
                <a:lumMod val="65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0C1A2B49-6603-4C93-BCDA-8893B608D8C1}"/>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chemeClr val="bg1">
                <a:lumMod val="75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8C70C51E-C968-4707-899F-DE217D80997C}"/>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chemeClr val="bg1">
                <a:lumMod val="6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6BA87E5-BDD3-47B0-8C9F-EDFB6B81112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C9C68AE-3F02-48D5-A299-9B7311EC8D90}"/>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bg1">
                <a:lumMod val="50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CBE3651-AB4C-4F00-BF52-0A24EF2A62AD}"/>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8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3E653C6-4F74-473F-9309-2D2D43F090C8}"/>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9CA35F9-CDD6-4937-8C98-04018E459C3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5856077" y="1628103"/>
            <a:ext cx="5317941" cy="301288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4" name="Text Placeholder 9">
            <a:extLst>
              <a:ext uri="{FF2B5EF4-FFF2-40B4-BE49-F238E27FC236}">
                <a16:creationId xmlns:a16="http://schemas.microsoft.com/office/drawing/2014/main" id="{5CCE937E-8E2A-4179-91E4-730975E59298}"/>
              </a:ext>
            </a:extLst>
          </p:cNvPr>
          <p:cNvSpPr>
            <a:spLocks noGrp="1"/>
          </p:cNvSpPr>
          <p:nvPr>
            <p:ph type="body" sz="quarter" idx="11" hasCustomPrompt="1"/>
          </p:nvPr>
        </p:nvSpPr>
        <p:spPr>
          <a:xfrm>
            <a:off x="771525" y="339509"/>
            <a:ext cx="6543675" cy="724247"/>
          </a:xfrm>
          <a:prstGeom prst="rect">
            <a:avLst/>
          </a:prstGeom>
        </p:spPr>
        <p:txBody>
          <a:bodyPr tIns="91440" anchor="ctr"/>
          <a:lstStyle>
            <a:lvl1pPr marL="0" indent="0" algn="l">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77951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 slide layout">
    <p:bg>
      <p:bgPr>
        <a:solidFill>
          <a:schemeClr val="bg1"/>
        </a:solidFill>
        <a:effectLst/>
      </p:bgPr>
    </p:bg>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A4D14B1E-79D5-4F7D-AEB4-4F537918FBAB}"/>
              </a:ext>
            </a:extLst>
          </p:cNvPr>
          <p:cNvSpPr/>
          <p:nvPr userDrawn="1"/>
        </p:nvSpPr>
        <p:spPr>
          <a:xfrm rot="5400000">
            <a:off x="795337" y="-795340"/>
            <a:ext cx="6257926" cy="784860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640914" y="600074"/>
            <a:ext cx="4052172" cy="5657852"/>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145CBDFE-5F17-4329-876B-8EC9C2A40CEA}"/>
              </a:ext>
            </a:extLst>
          </p:cNvPr>
          <p:cNvSpPr>
            <a:spLocks noGrp="1"/>
          </p:cNvSpPr>
          <p:nvPr>
            <p:ph type="pic" sz="quarter" idx="11" hasCustomPrompt="1"/>
          </p:nvPr>
        </p:nvSpPr>
        <p:spPr>
          <a:xfrm>
            <a:off x="5175044" y="222886"/>
            <a:ext cx="2286000" cy="301752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106B5A04-F323-4B06-B374-0EFFB99917B5}"/>
              </a:ext>
            </a:extLst>
          </p:cNvPr>
          <p:cNvSpPr>
            <a:spLocks noGrp="1"/>
          </p:cNvSpPr>
          <p:nvPr>
            <p:ph type="pic" sz="quarter" idx="12" hasCustomPrompt="1"/>
          </p:nvPr>
        </p:nvSpPr>
        <p:spPr>
          <a:xfrm>
            <a:off x="5175044" y="3624742"/>
            <a:ext cx="2286000" cy="301752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265972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 slide layout">
    <p:bg>
      <p:bgPr>
        <a:solidFill>
          <a:schemeClr val="bg1"/>
        </a:solidFill>
        <a:effectLst/>
      </p:bgPr>
    </p:bg>
    <p:spTree>
      <p:nvGrpSpPr>
        <p:cNvPr id="1" name=""/>
        <p:cNvGrpSpPr/>
        <p:nvPr/>
      </p:nvGrpSpPr>
      <p:grpSpPr>
        <a:xfrm>
          <a:off x="0" y="0"/>
          <a:ext cx="0" cy="0"/>
          <a:chOff x="0" y="0"/>
          <a:chExt cx="0" cy="0"/>
        </a:xfrm>
      </p:grpSpPr>
      <p:sp>
        <p:nvSpPr>
          <p:cNvPr id="9" name="자유형: 도형 52">
            <a:extLst>
              <a:ext uri="{FF2B5EF4-FFF2-40B4-BE49-F238E27FC236}">
                <a16:creationId xmlns:a16="http://schemas.microsoft.com/office/drawing/2014/main" id="{A554242E-EDC9-4D56-ABE8-D3DFF0D037E9}"/>
              </a:ext>
            </a:extLst>
          </p:cNvPr>
          <p:cNvSpPr/>
          <p:nvPr userDrawn="1"/>
        </p:nvSpPr>
        <p:spPr>
          <a:xfrm>
            <a:off x="2" y="0"/>
            <a:ext cx="8582025" cy="6858000"/>
          </a:xfrm>
          <a:custGeom>
            <a:avLst/>
            <a:gdLst>
              <a:gd name="connsiteX0" fmla="*/ 5238766 w 8582025"/>
              <a:gd name="connsiteY0" fmla="*/ 0 h 6858000"/>
              <a:gd name="connsiteX1" fmla="*/ 8582025 w 8582025"/>
              <a:gd name="connsiteY1" fmla="*/ 0 h 6858000"/>
              <a:gd name="connsiteX2" fmla="*/ 1876410 w 8582025"/>
              <a:gd name="connsiteY2" fmla="*/ 6858000 h 6858000"/>
              <a:gd name="connsiteX3" fmla="*/ 0 w 8582025"/>
              <a:gd name="connsiteY3" fmla="*/ 6858000 h 6858000"/>
              <a:gd name="connsiteX4" fmla="*/ 0 w 8582025"/>
              <a:gd name="connsiteY4" fmla="*/ 5357817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6858000">
                <a:moveTo>
                  <a:pt x="5238766" y="0"/>
                </a:moveTo>
                <a:lnTo>
                  <a:pt x="8582025" y="0"/>
                </a:lnTo>
                <a:lnTo>
                  <a:pt x="1876410" y="6858000"/>
                </a:lnTo>
                <a:lnTo>
                  <a:pt x="0" y="6858000"/>
                </a:lnTo>
                <a:lnTo>
                  <a:pt x="0" y="53578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그림 개체 틀 3">
            <a:extLst>
              <a:ext uri="{FF2B5EF4-FFF2-40B4-BE49-F238E27FC236}">
                <a16:creationId xmlns:a16="http://schemas.microsoft.com/office/drawing/2014/main" id="{A7B8BCFA-E22C-4FE8-9EC6-3B7DF58BF4E9}"/>
              </a:ext>
            </a:extLst>
          </p:cNvPr>
          <p:cNvSpPr>
            <a:spLocks noGrp="1"/>
          </p:cNvSpPr>
          <p:nvPr>
            <p:ph type="pic" sz="quarter" idx="10" hasCustomPrompt="1"/>
          </p:nvPr>
        </p:nvSpPr>
        <p:spPr>
          <a:xfrm>
            <a:off x="1517212" y="427698"/>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Place Your Picture Here And Sand to Back</a:t>
            </a:r>
            <a:endParaRPr lang="ko-KR" altLang="en-US" dirty="0"/>
          </a:p>
        </p:txBody>
      </p:sp>
      <p:sp>
        <p:nvSpPr>
          <p:cNvPr id="6" name="그림 개체 틀 3">
            <a:extLst>
              <a:ext uri="{FF2B5EF4-FFF2-40B4-BE49-F238E27FC236}">
                <a16:creationId xmlns:a16="http://schemas.microsoft.com/office/drawing/2014/main" id="{C661A5D8-A169-47BB-84F8-7CCF6E006163}"/>
              </a:ext>
            </a:extLst>
          </p:cNvPr>
          <p:cNvSpPr>
            <a:spLocks noGrp="1"/>
          </p:cNvSpPr>
          <p:nvPr>
            <p:ph type="pic" sz="quarter" idx="11" hasCustomPrompt="1"/>
          </p:nvPr>
        </p:nvSpPr>
        <p:spPr>
          <a:xfrm>
            <a:off x="1953610" y="2837035"/>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3">
            <a:extLst>
              <a:ext uri="{FF2B5EF4-FFF2-40B4-BE49-F238E27FC236}">
                <a16:creationId xmlns:a16="http://schemas.microsoft.com/office/drawing/2014/main" id="{A32673E2-41F8-431C-946D-87DD76C5D04D}"/>
              </a:ext>
            </a:extLst>
          </p:cNvPr>
          <p:cNvSpPr>
            <a:spLocks noGrp="1"/>
          </p:cNvSpPr>
          <p:nvPr>
            <p:ph type="pic" sz="quarter" idx="12" hasCustomPrompt="1"/>
          </p:nvPr>
        </p:nvSpPr>
        <p:spPr>
          <a:xfrm>
            <a:off x="4407524" y="2251417"/>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8" name="그림 개체 틀 3">
            <a:extLst>
              <a:ext uri="{FF2B5EF4-FFF2-40B4-BE49-F238E27FC236}">
                <a16:creationId xmlns:a16="http://schemas.microsoft.com/office/drawing/2014/main" id="{F2B14BC2-B3DB-437A-8C30-D2E802CB43E3}"/>
              </a:ext>
            </a:extLst>
          </p:cNvPr>
          <p:cNvSpPr>
            <a:spLocks noGrp="1"/>
          </p:cNvSpPr>
          <p:nvPr>
            <p:ph type="pic" sz="quarter" idx="13" hasCustomPrompt="1"/>
          </p:nvPr>
        </p:nvSpPr>
        <p:spPr>
          <a:xfrm>
            <a:off x="636104" y="2676913"/>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816590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910353" y="1807430"/>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4" name="Picture 3">
            <a:extLst>
              <a:ext uri="{FF2B5EF4-FFF2-40B4-BE49-F238E27FC236}">
                <a16:creationId xmlns:a16="http://schemas.microsoft.com/office/drawing/2014/main" id="{39B7D4BC-8397-4297-9425-5B8BAEB381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76952" y="2305190"/>
            <a:ext cx="4038095" cy="2247619"/>
          </a:xfrm>
          <a:prstGeom prst="rect">
            <a:avLst/>
          </a:prstGeom>
        </p:spPr>
      </p:pic>
    </p:spTree>
    <p:extLst>
      <p:ext uri="{BB962C8B-B14F-4D97-AF65-F5344CB8AC3E}">
        <p14:creationId xmlns:p14="http://schemas.microsoft.com/office/powerpoint/2010/main" val="2151789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910353" y="1807430"/>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6" name="Picture 5">
            <a:extLst>
              <a:ext uri="{FF2B5EF4-FFF2-40B4-BE49-F238E27FC236}">
                <a16:creationId xmlns:a16="http://schemas.microsoft.com/office/drawing/2014/main" id="{67513D5B-5A42-4F30-9E94-6D9B89BC88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8381" y="2276619"/>
            <a:ext cx="4095238" cy="2304762"/>
          </a:xfrm>
          <a:prstGeom prst="rect">
            <a:avLst/>
          </a:prstGeom>
        </p:spPr>
      </p:pic>
    </p:spTree>
    <p:extLst>
      <p:ext uri="{BB962C8B-B14F-4D97-AF65-F5344CB8AC3E}">
        <p14:creationId xmlns:p14="http://schemas.microsoft.com/office/powerpoint/2010/main" val="124169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Image slide layout">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3B04BAD-EED5-4C78-BC19-C3DD01D50231}"/>
              </a:ext>
            </a:extLst>
          </p:cNvPr>
          <p:cNvGrpSpPr/>
          <p:nvPr userDrawn="1"/>
        </p:nvGrpSpPr>
        <p:grpSpPr>
          <a:xfrm>
            <a:off x="729449" y="1780758"/>
            <a:ext cx="2449180" cy="4305530"/>
            <a:chOff x="445712" y="1449040"/>
            <a:chExt cx="2113018" cy="3924176"/>
          </a:xfrm>
        </p:grpSpPr>
        <p:sp>
          <p:nvSpPr>
            <p:cNvPr id="5" name="Rounded Rectangle 4">
              <a:extLst>
                <a:ext uri="{FF2B5EF4-FFF2-40B4-BE49-F238E27FC236}">
                  <a16:creationId xmlns:a16="http://schemas.microsoft.com/office/drawing/2014/main" id="{C7456AC7-1506-4AAF-A694-1BE710D5F58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id="{7D8BFCCB-25F4-4E85-B4F9-18DA5A0F31C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4DE5DB11-A2A8-48F9-9B25-703C78662BDE}"/>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A3616025-C842-4C0D-B7E3-48176315DDF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B2550ED7-04C5-4FFA-BCF1-8CB64B3F2DA9}"/>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0E6D54C7-03B4-4369-97FF-A3456A2A876D}"/>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DD8FCDD3-D367-4581-96F6-BED1A5D7FC1A}"/>
              </a:ext>
            </a:extLst>
          </p:cNvPr>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035698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1_Images &amp; Contents Layout">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C0AD03F6-15F2-4D54-8634-F2FD4B876D5D}"/>
              </a:ext>
            </a:extLst>
          </p:cNvPr>
          <p:cNvSpPr/>
          <p:nvPr userDrawn="1"/>
        </p:nvSpPr>
        <p:spPr>
          <a:xfrm>
            <a:off x="8582684" y="1894646"/>
            <a:ext cx="3609315" cy="30687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그림 개체 틀 25">
            <a:extLst>
              <a:ext uri="{FF2B5EF4-FFF2-40B4-BE49-F238E27FC236}">
                <a16:creationId xmlns:a16="http://schemas.microsoft.com/office/drawing/2014/main" id="{FD1AC33C-0748-4865-932F-6D8BA4643ACA}"/>
              </a:ext>
            </a:extLst>
          </p:cNvPr>
          <p:cNvSpPr>
            <a:spLocks noGrp="1"/>
          </p:cNvSpPr>
          <p:nvPr>
            <p:ph type="pic" sz="quarter" idx="11" hasCustomPrompt="1"/>
          </p:nvPr>
        </p:nvSpPr>
        <p:spPr>
          <a:xfrm>
            <a:off x="4697013" y="52057"/>
            <a:ext cx="6847888" cy="6753884"/>
          </a:xfrm>
          <a:custGeom>
            <a:avLst/>
            <a:gdLst>
              <a:gd name="connsiteX0" fmla="*/ 3704348 w 6847888"/>
              <a:gd name="connsiteY0" fmla="*/ 5 h 6753884"/>
              <a:gd name="connsiteX1" fmla="*/ 4005720 w 6847888"/>
              <a:gd name="connsiteY1" fmla="*/ 361947 h 6753884"/>
              <a:gd name="connsiteX2" fmla="*/ 3756101 w 6847888"/>
              <a:gd name="connsiteY2" fmla="*/ 1075954 h 6753884"/>
              <a:gd name="connsiteX3" fmla="*/ 3808606 w 6847888"/>
              <a:gd name="connsiteY3" fmla="*/ 1408969 h 6753884"/>
              <a:gd name="connsiteX4" fmla="*/ 4102330 w 6847888"/>
              <a:gd name="connsiteY4" fmla="*/ 1405443 h 6753884"/>
              <a:gd name="connsiteX5" fmla="*/ 4189935 w 6847888"/>
              <a:gd name="connsiteY5" fmla="*/ 955591 h 6753884"/>
              <a:gd name="connsiteX6" fmla="*/ 4386903 w 6847888"/>
              <a:gd name="connsiteY6" fmla="*/ 729816 h 6753884"/>
              <a:gd name="connsiteX7" fmla="*/ 4462508 w 6847888"/>
              <a:gd name="connsiteY7" fmla="*/ 1003700 h 6753884"/>
              <a:gd name="connsiteX8" fmla="*/ 4290141 w 6847888"/>
              <a:gd name="connsiteY8" fmla="*/ 1451300 h 6753884"/>
              <a:gd name="connsiteX9" fmla="*/ 4479906 w 6847888"/>
              <a:gd name="connsiteY9" fmla="*/ 1558119 h 6753884"/>
              <a:gd name="connsiteX10" fmla="*/ 4652418 w 6847888"/>
              <a:gd name="connsiteY10" fmla="*/ 1291849 h 6753884"/>
              <a:gd name="connsiteX11" fmla="*/ 4765676 w 6847888"/>
              <a:gd name="connsiteY11" fmla="*/ 714012 h 6753884"/>
              <a:gd name="connsiteX12" fmla="*/ 4799428 w 6847888"/>
              <a:gd name="connsiteY12" fmla="*/ 394967 h 6753884"/>
              <a:gd name="connsiteX13" fmla="*/ 5004194 w 6847888"/>
              <a:gd name="connsiteY13" fmla="*/ 127002 h 6753884"/>
              <a:gd name="connsiteX14" fmla="*/ 5239118 w 6847888"/>
              <a:gd name="connsiteY14" fmla="*/ 192050 h 6753884"/>
              <a:gd name="connsiteX15" fmla="*/ 5208812 w 6847888"/>
              <a:gd name="connsiteY15" fmla="*/ 577136 h 6753884"/>
              <a:gd name="connsiteX16" fmla="*/ 4785928 w 6847888"/>
              <a:gd name="connsiteY16" fmla="*/ 1648852 h 6753884"/>
              <a:gd name="connsiteX17" fmla="*/ 5084152 w 6847888"/>
              <a:gd name="connsiteY17" fmla="*/ 1573924 h 6753884"/>
              <a:gd name="connsiteX18" fmla="*/ 5454388 w 6847888"/>
              <a:gd name="connsiteY18" fmla="*/ 1220876 h 6753884"/>
              <a:gd name="connsiteX19" fmla="*/ 5820412 w 6847888"/>
              <a:gd name="connsiteY19" fmla="*/ 791621 h 6753884"/>
              <a:gd name="connsiteX20" fmla="*/ 6488554 w 6847888"/>
              <a:gd name="connsiteY20" fmla="*/ 699901 h 6753884"/>
              <a:gd name="connsiteX21" fmla="*/ 6192287 w 6847888"/>
              <a:gd name="connsiteY21" fmla="*/ 1353942 h 6753884"/>
              <a:gd name="connsiteX22" fmla="*/ 5480803 w 6847888"/>
              <a:gd name="connsiteY22" fmla="*/ 1591998 h 6753884"/>
              <a:gd name="connsiteX23" fmla="*/ 4996546 w 6847888"/>
              <a:gd name="connsiteY23" fmla="*/ 2136796 h 6753884"/>
              <a:gd name="connsiteX24" fmla="*/ 5316970 w 6847888"/>
              <a:gd name="connsiteY24" fmla="*/ 2261685 h 6753884"/>
              <a:gd name="connsiteX25" fmla="*/ 5832552 w 6847888"/>
              <a:gd name="connsiteY25" fmla="*/ 2059893 h 6753884"/>
              <a:gd name="connsiteX26" fmla="*/ 6198284 w 6847888"/>
              <a:gd name="connsiteY26" fmla="*/ 1721240 h 6753884"/>
              <a:gd name="connsiteX27" fmla="*/ 6511057 w 6847888"/>
              <a:gd name="connsiteY27" fmla="*/ 1787139 h 6753884"/>
              <a:gd name="connsiteX28" fmla="*/ 6338392 w 6847888"/>
              <a:gd name="connsiteY28" fmla="*/ 2109428 h 6753884"/>
              <a:gd name="connsiteX29" fmla="*/ 5894660 w 6847888"/>
              <a:gd name="connsiteY29" fmla="*/ 2187178 h 6753884"/>
              <a:gd name="connsiteX30" fmla="*/ 5350720 w 6847888"/>
              <a:gd name="connsiteY30" fmla="*/ 2509611 h 6753884"/>
              <a:gd name="connsiteX31" fmla="*/ 5337966 w 6847888"/>
              <a:gd name="connsiteY31" fmla="*/ 2841924 h 6753884"/>
              <a:gd name="connsiteX32" fmla="*/ 5722747 w 6847888"/>
              <a:gd name="connsiteY32" fmla="*/ 2939991 h 6753884"/>
              <a:gd name="connsiteX33" fmla="*/ 6365545 w 6847888"/>
              <a:gd name="connsiteY33" fmla="*/ 2659891 h 6753884"/>
              <a:gd name="connsiteX34" fmla="*/ 6772825 w 6847888"/>
              <a:gd name="connsiteY34" fmla="*/ 2757962 h 6753884"/>
              <a:gd name="connsiteX35" fmla="*/ 6450302 w 6847888"/>
              <a:gd name="connsiteY35" fmla="*/ 3041588 h 6753884"/>
              <a:gd name="connsiteX36" fmla="*/ 5794002 w 6847888"/>
              <a:gd name="connsiteY36" fmla="*/ 3061344 h 6753884"/>
              <a:gd name="connsiteX37" fmla="*/ 5566884 w 6847888"/>
              <a:gd name="connsiteY37" fmla="*/ 3295578 h 6753884"/>
              <a:gd name="connsiteX38" fmla="*/ 5924786 w 6847888"/>
              <a:gd name="connsiteY38" fmla="*/ 3470206 h 6753884"/>
              <a:gd name="connsiteX39" fmla="*/ 6646448 w 6847888"/>
              <a:gd name="connsiteY39" fmla="*/ 3568310 h 6753884"/>
              <a:gd name="connsiteX40" fmla="*/ 5957990 w 6847888"/>
              <a:gd name="connsiteY40" fmla="*/ 3543273 h 6753884"/>
              <a:gd name="connsiteX41" fmla="*/ 5679994 w 6847888"/>
              <a:gd name="connsiteY41" fmla="*/ 3559455 h 6753884"/>
              <a:gd name="connsiteX42" fmla="*/ 5639035 w 6847888"/>
              <a:gd name="connsiteY42" fmla="*/ 4035837 h 6753884"/>
              <a:gd name="connsiteX43" fmla="*/ 6838762 w 6847888"/>
              <a:gd name="connsiteY43" fmla="*/ 4397663 h 6753884"/>
              <a:gd name="connsiteX44" fmla="*/ 5833001 w 6847888"/>
              <a:gd name="connsiteY44" fmla="*/ 4238897 h 6753884"/>
              <a:gd name="connsiteX45" fmla="*/ 5215709 w 6847888"/>
              <a:gd name="connsiteY45" fmla="*/ 4274451 h 6753884"/>
              <a:gd name="connsiteX46" fmla="*/ 5136502 w 6847888"/>
              <a:gd name="connsiteY46" fmla="*/ 4515036 h 6753884"/>
              <a:gd name="connsiteX47" fmla="*/ 5480660 w 6847888"/>
              <a:gd name="connsiteY47" fmla="*/ 4848320 h 6753884"/>
              <a:gd name="connsiteX48" fmla="*/ 6101276 w 6847888"/>
              <a:gd name="connsiteY48" fmla="*/ 5412584 h 6753884"/>
              <a:gd name="connsiteX49" fmla="*/ 5335310 w 6847888"/>
              <a:gd name="connsiteY49" fmla="*/ 4941769 h 6753884"/>
              <a:gd name="connsiteX50" fmla="*/ 4887530 w 6847888"/>
              <a:gd name="connsiteY50" fmla="*/ 4918188 h 6753884"/>
              <a:gd name="connsiteX51" fmla="*/ 4721424 w 6847888"/>
              <a:gd name="connsiteY51" fmla="*/ 5309901 h 6753884"/>
              <a:gd name="connsiteX52" fmla="*/ 4794693 w 6847888"/>
              <a:gd name="connsiteY52" fmla="*/ 5776368 h 6753884"/>
              <a:gd name="connsiteX53" fmla="*/ 4843214 w 6847888"/>
              <a:gd name="connsiteY53" fmla="*/ 6753302 h 6753884"/>
              <a:gd name="connsiteX54" fmla="*/ 4621620 w 6847888"/>
              <a:gd name="connsiteY54" fmla="*/ 6003373 h 6753884"/>
              <a:gd name="connsiteX55" fmla="*/ 4542910 w 6847888"/>
              <a:gd name="connsiteY55" fmla="*/ 5278318 h 6753884"/>
              <a:gd name="connsiteX56" fmla="*/ 4284891 w 6847888"/>
              <a:gd name="connsiteY56" fmla="*/ 4931956 h 6753884"/>
              <a:gd name="connsiteX57" fmla="*/ 3901613 w 6847888"/>
              <a:gd name="connsiteY57" fmla="*/ 4940185 h 6753884"/>
              <a:gd name="connsiteX58" fmla="*/ 3718599 w 6847888"/>
              <a:gd name="connsiteY58" fmla="*/ 5262629 h 6753884"/>
              <a:gd name="connsiteX59" fmla="*/ 3768102 w 6847888"/>
              <a:gd name="connsiteY59" fmla="*/ 5681014 h 6753884"/>
              <a:gd name="connsiteX60" fmla="*/ 3541585 w 6847888"/>
              <a:gd name="connsiteY60" fmla="*/ 6112805 h 6753884"/>
              <a:gd name="connsiteX61" fmla="*/ 3390074 w 6847888"/>
              <a:gd name="connsiteY61" fmla="*/ 5647148 h 6753884"/>
              <a:gd name="connsiteX62" fmla="*/ 3530334 w 6847888"/>
              <a:gd name="connsiteY62" fmla="*/ 5252751 h 6753884"/>
              <a:gd name="connsiteX63" fmla="*/ 3438078 w 6847888"/>
              <a:gd name="connsiteY63" fmla="*/ 4904921 h 6753884"/>
              <a:gd name="connsiteX64" fmla="*/ 3123805 w 6847888"/>
              <a:gd name="connsiteY64" fmla="*/ 4837894 h 6753884"/>
              <a:gd name="connsiteX65" fmla="*/ 2747277 w 6847888"/>
              <a:gd name="connsiteY65" fmla="*/ 5184314 h 6753884"/>
              <a:gd name="connsiteX66" fmla="*/ 2508759 w 6847888"/>
              <a:gd name="connsiteY66" fmla="*/ 5867983 h 6753884"/>
              <a:gd name="connsiteX67" fmla="*/ 1877212 w 6847888"/>
              <a:gd name="connsiteY67" fmla="*/ 6254619 h 6753884"/>
              <a:gd name="connsiteX68" fmla="*/ 1793956 w 6847888"/>
              <a:gd name="connsiteY68" fmla="*/ 5594938 h 6753884"/>
              <a:gd name="connsiteX69" fmla="*/ 2825282 w 6847888"/>
              <a:gd name="connsiteY69" fmla="*/ 4769457 h 6753884"/>
              <a:gd name="connsiteX70" fmla="*/ 2843283 w 6847888"/>
              <a:gd name="connsiteY70" fmla="*/ 4338371 h 6753884"/>
              <a:gd name="connsiteX71" fmla="*/ 2509509 w 6847888"/>
              <a:gd name="connsiteY71" fmla="*/ 4184563 h 6753884"/>
              <a:gd name="connsiteX72" fmla="*/ 2145732 w 6847888"/>
              <a:gd name="connsiteY72" fmla="*/ 4312267 h 6753884"/>
              <a:gd name="connsiteX73" fmla="*/ 1745953 w 6847888"/>
              <a:gd name="connsiteY73" fmla="*/ 4757462 h 6753884"/>
              <a:gd name="connsiteX74" fmla="*/ 1410678 w 6847888"/>
              <a:gd name="connsiteY74" fmla="*/ 4810378 h 6753884"/>
              <a:gd name="connsiteX75" fmla="*/ 1519436 w 6847888"/>
              <a:gd name="connsiteY75" fmla="*/ 4450552 h 6753884"/>
              <a:gd name="connsiteX76" fmla="*/ 2177235 w 6847888"/>
              <a:gd name="connsiteY76" fmla="*/ 4061094 h 6753884"/>
              <a:gd name="connsiteX77" fmla="*/ 2236489 w 6847888"/>
              <a:gd name="connsiteY77" fmla="*/ 3792989 h 6753884"/>
              <a:gd name="connsiteX78" fmla="*/ 1943218 w 6847888"/>
              <a:gd name="connsiteY78" fmla="*/ 3725256 h 6753884"/>
              <a:gd name="connsiteX79" fmla="*/ 1646195 w 6847888"/>
              <a:gd name="connsiteY79" fmla="*/ 3769000 h 6753884"/>
              <a:gd name="connsiteX80" fmla="*/ 1475933 w 6847888"/>
              <a:gd name="connsiteY80" fmla="*/ 3821210 h 6753884"/>
              <a:gd name="connsiteX81" fmla="*/ 773301 w 6847888"/>
              <a:gd name="connsiteY81" fmla="*/ 4138496 h 6753884"/>
              <a:gd name="connsiteX82" fmla="*/ 10449 w 6847888"/>
              <a:gd name="connsiteY82" fmla="*/ 4282644 h 6753884"/>
              <a:gd name="connsiteX83" fmla="*/ 698113 w 6847888"/>
              <a:gd name="connsiteY83" fmla="*/ 3885768 h 6753884"/>
              <a:gd name="connsiteX84" fmla="*/ 1569689 w 6847888"/>
              <a:gd name="connsiteY84" fmla="*/ 3693508 h 6753884"/>
              <a:gd name="connsiteX85" fmla="*/ 1871212 w 6847888"/>
              <a:gd name="connsiteY85" fmla="*/ 3598260 h 6753884"/>
              <a:gd name="connsiteX86" fmla="*/ 2129231 w 6847888"/>
              <a:gd name="connsiteY86" fmla="*/ 3361198 h 6753884"/>
              <a:gd name="connsiteX87" fmla="*/ 1946218 w 6847888"/>
              <a:gd name="connsiteY87" fmla="*/ 3168586 h 6753884"/>
              <a:gd name="connsiteX88" fmla="*/ 1078525 w 6847888"/>
              <a:gd name="connsiteY88" fmla="*/ 3261717 h 6753884"/>
              <a:gd name="connsiteX89" fmla="*/ 355264 w 6847888"/>
              <a:gd name="connsiteY89" fmla="*/ 3077920 h 6753884"/>
              <a:gd name="connsiteX90" fmla="*/ 1270418 w 6847888"/>
              <a:gd name="connsiteY90" fmla="*/ 3019717 h 6753884"/>
              <a:gd name="connsiteX91" fmla="*/ 1876462 w 6847888"/>
              <a:gd name="connsiteY91" fmla="*/ 2963274 h 6753884"/>
              <a:gd name="connsiteX92" fmla="*/ 2046289 w 6847888"/>
              <a:gd name="connsiteY92" fmla="*/ 2552361 h 6753884"/>
              <a:gd name="connsiteX93" fmla="*/ 1608020 w 6847888"/>
              <a:gd name="connsiteY93" fmla="*/ 2243943 h 6753884"/>
              <a:gd name="connsiteX94" fmla="*/ 884360 w 6847888"/>
              <a:gd name="connsiteY94" fmla="*/ 1671796 h 6753884"/>
              <a:gd name="connsiteX95" fmla="*/ 1677807 w 6847888"/>
              <a:gd name="connsiteY95" fmla="*/ 2125859 h 6753884"/>
              <a:gd name="connsiteX96" fmla="*/ 2480999 w 6847888"/>
              <a:gd name="connsiteY96" fmla="*/ 2291025 h 6753884"/>
              <a:gd name="connsiteX97" fmla="*/ 2789337 w 6847888"/>
              <a:gd name="connsiteY97" fmla="*/ 1973660 h 6753884"/>
              <a:gd name="connsiteX98" fmla="*/ 2605228 w 6847888"/>
              <a:gd name="connsiteY98" fmla="*/ 1554212 h 6753884"/>
              <a:gd name="connsiteX99" fmla="*/ 1886011 w 6847888"/>
              <a:gd name="connsiteY99" fmla="*/ 841920 h 6753884"/>
              <a:gd name="connsiteX100" fmla="*/ 2701797 w 6847888"/>
              <a:gd name="connsiteY100" fmla="*/ 1488981 h 6753884"/>
              <a:gd name="connsiteX101" fmla="*/ 3003046 w 6847888"/>
              <a:gd name="connsiteY101" fmla="*/ 1694006 h 6753884"/>
              <a:gd name="connsiteX102" fmla="*/ 3172858 w 6847888"/>
              <a:gd name="connsiteY102" fmla="*/ 1616116 h 6753884"/>
              <a:gd name="connsiteX103" fmla="*/ 3170310 w 6847888"/>
              <a:gd name="connsiteY103" fmla="*/ 1323597 h 6753884"/>
              <a:gd name="connsiteX104" fmla="*/ 2928026 w 6847888"/>
              <a:gd name="connsiteY104" fmla="*/ 677624 h 6753884"/>
              <a:gd name="connsiteX105" fmla="*/ 3225507 w 6847888"/>
              <a:gd name="connsiteY105" fmla="*/ 1291714 h 6753884"/>
              <a:gd name="connsiteX106" fmla="*/ 3426679 w 6847888"/>
              <a:gd name="connsiteY106" fmla="*/ 1486720 h 6753884"/>
              <a:gd name="connsiteX107" fmla="*/ 3527334 w 6847888"/>
              <a:gd name="connsiteY107" fmla="*/ 1399091 h 6753884"/>
              <a:gd name="connsiteX108" fmla="*/ 3537085 w 6847888"/>
              <a:gd name="connsiteY108" fmla="*/ 1104881 h 6753884"/>
              <a:gd name="connsiteX109" fmla="*/ 3372073 w 6847888"/>
              <a:gd name="connsiteY109" fmla="*/ 293510 h 6753884"/>
              <a:gd name="connsiteX110" fmla="*/ 3704348 w 6847888"/>
              <a:gd name="connsiteY110" fmla="*/ 5 h 675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847888" h="6753884">
                <a:moveTo>
                  <a:pt x="3704348" y="5"/>
                </a:moveTo>
                <a:cubicBezTo>
                  <a:pt x="3810646" y="-809"/>
                  <a:pt x="4026723" y="117124"/>
                  <a:pt x="4005720" y="361947"/>
                </a:cubicBezTo>
                <a:cubicBezTo>
                  <a:pt x="3986743" y="580216"/>
                  <a:pt x="3787229" y="901450"/>
                  <a:pt x="3756101" y="1075954"/>
                </a:cubicBezTo>
                <a:cubicBezTo>
                  <a:pt x="3742751" y="1176844"/>
                  <a:pt x="3745600" y="1330654"/>
                  <a:pt x="3808606" y="1408969"/>
                </a:cubicBezTo>
                <a:cubicBezTo>
                  <a:pt x="3880610" y="1486578"/>
                  <a:pt x="4030324" y="1512685"/>
                  <a:pt x="4102330" y="1405443"/>
                </a:cubicBezTo>
                <a:cubicBezTo>
                  <a:pt x="4185586" y="1287617"/>
                  <a:pt x="4206888" y="1092324"/>
                  <a:pt x="4189935" y="955591"/>
                </a:cubicBezTo>
                <a:cubicBezTo>
                  <a:pt x="4179856" y="789440"/>
                  <a:pt x="4293168" y="715308"/>
                  <a:pt x="4386903" y="729816"/>
                </a:cubicBezTo>
                <a:cubicBezTo>
                  <a:pt x="4480638" y="744325"/>
                  <a:pt x="4529242" y="877503"/>
                  <a:pt x="4462508" y="1003700"/>
                </a:cubicBezTo>
                <a:cubicBezTo>
                  <a:pt x="4392324" y="1120160"/>
                  <a:pt x="4279766" y="1338885"/>
                  <a:pt x="4290141" y="1451300"/>
                </a:cubicBezTo>
                <a:cubicBezTo>
                  <a:pt x="4288366" y="1524678"/>
                  <a:pt x="4391924" y="1561977"/>
                  <a:pt x="4479906" y="1558119"/>
                </a:cubicBezTo>
                <a:cubicBezTo>
                  <a:pt x="4599916" y="1551769"/>
                  <a:pt x="4630666" y="1394858"/>
                  <a:pt x="4652418" y="1291849"/>
                </a:cubicBezTo>
                <a:cubicBezTo>
                  <a:pt x="4692172" y="1095709"/>
                  <a:pt x="4755176" y="909446"/>
                  <a:pt x="4765676" y="714012"/>
                </a:cubicBezTo>
                <a:cubicBezTo>
                  <a:pt x="4790178" y="564532"/>
                  <a:pt x="4759676" y="492802"/>
                  <a:pt x="4799428" y="394967"/>
                </a:cubicBezTo>
                <a:cubicBezTo>
                  <a:pt x="4841432" y="238337"/>
                  <a:pt x="4931439" y="146757"/>
                  <a:pt x="5004194" y="127002"/>
                </a:cubicBezTo>
                <a:cubicBezTo>
                  <a:pt x="5150010" y="75499"/>
                  <a:pt x="5211817" y="169191"/>
                  <a:pt x="5239118" y="192050"/>
                </a:cubicBezTo>
                <a:cubicBezTo>
                  <a:pt x="5299674" y="250846"/>
                  <a:pt x="5296994" y="393292"/>
                  <a:pt x="5208812" y="577136"/>
                </a:cubicBezTo>
                <a:cubicBezTo>
                  <a:pt x="5067800" y="821536"/>
                  <a:pt x="4525658" y="1443540"/>
                  <a:pt x="4785928" y="1648852"/>
                </a:cubicBezTo>
                <a:cubicBezTo>
                  <a:pt x="4920938" y="1725051"/>
                  <a:pt x="5009743" y="1637420"/>
                  <a:pt x="5084152" y="1573924"/>
                </a:cubicBezTo>
                <a:cubicBezTo>
                  <a:pt x="5127654" y="1540058"/>
                  <a:pt x="5352230" y="1344488"/>
                  <a:pt x="5454388" y="1220876"/>
                </a:cubicBezTo>
                <a:cubicBezTo>
                  <a:pt x="5595400" y="1069185"/>
                  <a:pt x="5664252" y="970828"/>
                  <a:pt x="5820412" y="791621"/>
                </a:cubicBezTo>
                <a:cubicBezTo>
                  <a:pt x="5968922" y="636402"/>
                  <a:pt x="6229786" y="490356"/>
                  <a:pt x="6488554" y="699901"/>
                </a:cubicBezTo>
                <a:cubicBezTo>
                  <a:pt x="6742073" y="1018099"/>
                  <a:pt x="6400803" y="1304555"/>
                  <a:pt x="6192287" y="1353942"/>
                </a:cubicBezTo>
                <a:cubicBezTo>
                  <a:pt x="5889261" y="1436635"/>
                  <a:pt x="5698873" y="1491549"/>
                  <a:pt x="5480803" y="1591998"/>
                </a:cubicBezTo>
                <a:cubicBezTo>
                  <a:pt x="5253910" y="1696510"/>
                  <a:pt x="4931590" y="1809017"/>
                  <a:pt x="4996546" y="2136796"/>
                </a:cubicBezTo>
                <a:cubicBezTo>
                  <a:pt x="5046203" y="2240795"/>
                  <a:pt x="5220216" y="2280734"/>
                  <a:pt x="5316970" y="2261685"/>
                </a:cubicBezTo>
                <a:cubicBezTo>
                  <a:pt x="5465506" y="2226691"/>
                  <a:pt x="5685666" y="2149966"/>
                  <a:pt x="5832552" y="2059893"/>
                </a:cubicBezTo>
                <a:cubicBezTo>
                  <a:pt x="5944310" y="1983412"/>
                  <a:pt x="6085200" y="1766699"/>
                  <a:pt x="6198284" y="1721240"/>
                </a:cubicBezTo>
                <a:cubicBezTo>
                  <a:pt x="6311367" y="1675781"/>
                  <a:pt x="6409799" y="1653087"/>
                  <a:pt x="6511057" y="1787139"/>
                </a:cubicBezTo>
                <a:cubicBezTo>
                  <a:pt x="6586814" y="1937277"/>
                  <a:pt x="6450153" y="2050727"/>
                  <a:pt x="6338392" y="2109428"/>
                </a:cubicBezTo>
                <a:cubicBezTo>
                  <a:pt x="6216682" y="2164201"/>
                  <a:pt x="6007516" y="2152934"/>
                  <a:pt x="5894660" y="2187178"/>
                </a:cubicBezTo>
                <a:cubicBezTo>
                  <a:pt x="5781804" y="2221422"/>
                  <a:pt x="5522488" y="2346487"/>
                  <a:pt x="5350720" y="2509611"/>
                </a:cubicBezTo>
                <a:cubicBezTo>
                  <a:pt x="5241060" y="2619816"/>
                  <a:pt x="5275712" y="2737504"/>
                  <a:pt x="5337966" y="2841924"/>
                </a:cubicBezTo>
                <a:cubicBezTo>
                  <a:pt x="5400220" y="2946343"/>
                  <a:pt x="5592838" y="2982464"/>
                  <a:pt x="5722747" y="2939991"/>
                </a:cubicBezTo>
                <a:cubicBezTo>
                  <a:pt x="5947168" y="2871978"/>
                  <a:pt x="6241035" y="2686984"/>
                  <a:pt x="6365545" y="2659891"/>
                </a:cubicBezTo>
                <a:cubicBezTo>
                  <a:pt x="6512556" y="2630965"/>
                  <a:pt x="6751074" y="2582282"/>
                  <a:pt x="6772825" y="2757962"/>
                </a:cubicBezTo>
                <a:cubicBezTo>
                  <a:pt x="6792326" y="2934346"/>
                  <a:pt x="6647566" y="3011956"/>
                  <a:pt x="6450302" y="3041588"/>
                </a:cubicBezTo>
                <a:cubicBezTo>
                  <a:pt x="6314542" y="3061344"/>
                  <a:pt x="6067777" y="3008996"/>
                  <a:pt x="5794002" y="3061344"/>
                </a:cubicBezTo>
                <a:cubicBezTo>
                  <a:pt x="5694092" y="3093797"/>
                  <a:pt x="5565984" y="3135708"/>
                  <a:pt x="5566884" y="3295578"/>
                </a:cubicBezTo>
                <a:cubicBezTo>
                  <a:pt x="5584136" y="3394602"/>
                  <a:pt x="5764046" y="3461148"/>
                  <a:pt x="5924786" y="3470206"/>
                </a:cubicBezTo>
                <a:cubicBezTo>
                  <a:pt x="6241250" y="3470455"/>
                  <a:pt x="6675030" y="3353870"/>
                  <a:pt x="6646448" y="3568310"/>
                </a:cubicBezTo>
                <a:cubicBezTo>
                  <a:pt x="6606736" y="3806610"/>
                  <a:pt x="6208178" y="3558109"/>
                  <a:pt x="5957990" y="3543273"/>
                </a:cubicBezTo>
                <a:cubicBezTo>
                  <a:pt x="5890802" y="3537398"/>
                  <a:pt x="5745062" y="3544992"/>
                  <a:pt x="5679994" y="3559455"/>
                </a:cubicBezTo>
                <a:cubicBezTo>
                  <a:pt x="5453044" y="3598970"/>
                  <a:pt x="5291757" y="3892894"/>
                  <a:pt x="5639035" y="4035837"/>
                </a:cubicBezTo>
                <a:cubicBezTo>
                  <a:pt x="5961740" y="4167682"/>
                  <a:pt x="6953080" y="3913801"/>
                  <a:pt x="6838762" y="4397663"/>
                </a:cubicBezTo>
                <a:cubicBezTo>
                  <a:pt x="6705978" y="4839592"/>
                  <a:pt x="6223310" y="4344608"/>
                  <a:pt x="5833001" y="4238897"/>
                </a:cubicBezTo>
                <a:cubicBezTo>
                  <a:pt x="5646234" y="4186402"/>
                  <a:pt x="5306312" y="4159727"/>
                  <a:pt x="5215709" y="4274451"/>
                </a:cubicBezTo>
                <a:cubicBezTo>
                  <a:pt x="5163956" y="4333010"/>
                  <a:pt x="5115501" y="4416966"/>
                  <a:pt x="5136502" y="4515036"/>
                </a:cubicBezTo>
                <a:cubicBezTo>
                  <a:pt x="5159005" y="4603405"/>
                  <a:pt x="5300256" y="4745093"/>
                  <a:pt x="5480660" y="4848320"/>
                </a:cubicBezTo>
                <a:cubicBezTo>
                  <a:pt x="5689832" y="4949866"/>
                  <a:pt x="6354463" y="5164998"/>
                  <a:pt x="6101276" y="5412584"/>
                </a:cubicBezTo>
                <a:cubicBezTo>
                  <a:pt x="5865496" y="5624531"/>
                  <a:pt x="5484828" y="5051110"/>
                  <a:pt x="5335310" y="4941769"/>
                </a:cubicBezTo>
                <a:cubicBezTo>
                  <a:pt x="5119438" y="4860879"/>
                  <a:pt x="4989844" y="4856833"/>
                  <a:pt x="4887530" y="4918188"/>
                </a:cubicBezTo>
                <a:cubicBezTo>
                  <a:pt x="4794522" y="5004970"/>
                  <a:pt x="4697526" y="5071784"/>
                  <a:pt x="4721424" y="5309901"/>
                </a:cubicBezTo>
                <a:cubicBezTo>
                  <a:pt x="4755926" y="5583650"/>
                  <a:pt x="4727188" y="5504030"/>
                  <a:pt x="4794693" y="5776368"/>
                </a:cubicBezTo>
                <a:cubicBezTo>
                  <a:pt x="4904951" y="6155243"/>
                  <a:pt x="5127484" y="6709559"/>
                  <a:pt x="4843214" y="6753302"/>
                </a:cubicBezTo>
                <a:cubicBezTo>
                  <a:pt x="4588196" y="6769530"/>
                  <a:pt x="4579617" y="6445041"/>
                  <a:pt x="4621620" y="6003373"/>
                </a:cubicBezTo>
                <a:cubicBezTo>
                  <a:pt x="4647170" y="5698890"/>
                  <a:pt x="4617916" y="5550657"/>
                  <a:pt x="4542910" y="5278318"/>
                </a:cubicBezTo>
                <a:cubicBezTo>
                  <a:pt x="4468702" y="5079954"/>
                  <a:pt x="4391774" y="4988312"/>
                  <a:pt x="4284891" y="4931956"/>
                </a:cubicBezTo>
                <a:cubicBezTo>
                  <a:pt x="4178008" y="4875601"/>
                  <a:pt x="4014121" y="4892209"/>
                  <a:pt x="3901613" y="4940185"/>
                </a:cubicBezTo>
                <a:cubicBezTo>
                  <a:pt x="3743350" y="5001568"/>
                  <a:pt x="3741100" y="5120815"/>
                  <a:pt x="3718599" y="5262629"/>
                </a:cubicBezTo>
                <a:cubicBezTo>
                  <a:pt x="3709598" y="5410793"/>
                  <a:pt x="3737350" y="5450302"/>
                  <a:pt x="3768102" y="5681014"/>
                </a:cubicBezTo>
                <a:cubicBezTo>
                  <a:pt x="3780853" y="5856693"/>
                  <a:pt x="3746350" y="6098694"/>
                  <a:pt x="3541585" y="6112805"/>
                </a:cubicBezTo>
                <a:cubicBezTo>
                  <a:pt x="3324820" y="6102222"/>
                  <a:pt x="3348072" y="5776967"/>
                  <a:pt x="3390074" y="5647148"/>
                </a:cubicBezTo>
                <a:cubicBezTo>
                  <a:pt x="3432077" y="5517329"/>
                  <a:pt x="3522084" y="5376221"/>
                  <a:pt x="3530334" y="5252751"/>
                </a:cubicBezTo>
                <a:cubicBezTo>
                  <a:pt x="3538585" y="5129281"/>
                  <a:pt x="3505583" y="4974063"/>
                  <a:pt x="3438078" y="4904921"/>
                </a:cubicBezTo>
                <a:cubicBezTo>
                  <a:pt x="3370573" y="4835777"/>
                  <a:pt x="3245314" y="4820961"/>
                  <a:pt x="3123805" y="4837894"/>
                </a:cubicBezTo>
                <a:cubicBezTo>
                  <a:pt x="2952042" y="4883754"/>
                  <a:pt x="2850034" y="5012867"/>
                  <a:pt x="2747277" y="5184314"/>
                </a:cubicBezTo>
                <a:cubicBezTo>
                  <a:pt x="2644519" y="5355760"/>
                  <a:pt x="2559763" y="5625982"/>
                  <a:pt x="2508759" y="5867983"/>
                </a:cubicBezTo>
                <a:cubicBezTo>
                  <a:pt x="2460755" y="6006268"/>
                  <a:pt x="2223738" y="6403487"/>
                  <a:pt x="1877212" y="6254619"/>
                </a:cubicBezTo>
                <a:cubicBezTo>
                  <a:pt x="1636444" y="6171364"/>
                  <a:pt x="1607193" y="5793900"/>
                  <a:pt x="1793956" y="5594938"/>
                </a:cubicBezTo>
                <a:cubicBezTo>
                  <a:pt x="2088728" y="5283090"/>
                  <a:pt x="2592015" y="5170203"/>
                  <a:pt x="2825282" y="4769457"/>
                </a:cubicBezTo>
                <a:cubicBezTo>
                  <a:pt x="2918289" y="4595893"/>
                  <a:pt x="2895788" y="4435736"/>
                  <a:pt x="2843283" y="4338371"/>
                </a:cubicBezTo>
                <a:cubicBezTo>
                  <a:pt x="2790780" y="4241007"/>
                  <a:pt x="2641519" y="4190208"/>
                  <a:pt x="2509509" y="4184563"/>
                </a:cubicBezTo>
                <a:cubicBezTo>
                  <a:pt x="2358748" y="4181741"/>
                  <a:pt x="2273241" y="4217018"/>
                  <a:pt x="2145732" y="4312267"/>
                </a:cubicBezTo>
                <a:cubicBezTo>
                  <a:pt x="2018222" y="4407514"/>
                  <a:pt x="1852461" y="4674914"/>
                  <a:pt x="1745953" y="4757462"/>
                </a:cubicBezTo>
                <a:cubicBezTo>
                  <a:pt x="1658196" y="4843537"/>
                  <a:pt x="1498434" y="4878110"/>
                  <a:pt x="1410678" y="4810378"/>
                </a:cubicBezTo>
                <a:cubicBezTo>
                  <a:pt x="1280168" y="4721480"/>
                  <a:pt x="1403177" y="4498529"/>
                  <a:pt x="1519436" y="4450552"/>
                </a:cubicBezTo>
                <a:cubicBezTo>
                  <a:pt x="1787955" y="4347544"/>
                  <a:pt x="2057226" y="4170453"/>
                  <a:pt x="2177235" y="4061094"/>
                </a:cubicBezTo>
                <a:cubicBezTo>
                  <a:pt x="2297244" y="3951736"/>
                  <a:pt x="2282993" y="3869892"/>
                  <a:pt x="2236489" y="3792989"/>
                </a:cubicBezTo>
                <a:cubicBezTo>
                  <a:pt x="2154732" y="3718907"/>
                  <a:pt x="2105229" y="3718202"/>
                  <a:pt x="1943218" y="3725256"/>
                </a:cubicBezTo>
                <a:cubicBezTo>
                  <a:pt x="1769954" y="3730901"/>
                  <a:pt x="1718201" y="3759123"/>
                  <a:pt x="1646195" y="3769000"/>
                </a:cubicBezTo>
                <a:cubicBezTo>
                  <a:pt x="1589191" y="3786639"/>
                  <a:pt x="1621415" y="3759627"/>
                  <a:pt x="1475933" y="3821210"/>
                </a:cubicBezTo>
                <a:cubicBezTo>
                  <a:pt x="1330451" y="3882794"/>
                  <a:pt x="996953" y="4018334"/>
                  <a:pt x="773301" y="4138496"/>
                </a:cubicBezTo>
                <a:cubicBezTo>
                  <a:pt x="529052" y="4269722"/>
                  <a:pt x="137210" y="4545329"/>
                  <a:pt x="10449" y="4282644"/>
                </a:cubicBezTo>
                <a:cubicBezTo>
                  <a:pt x="-71518" y="4012081"/>
                  <a:pt x="344836" y="3944329"/>
                  <a:pt x="698113" y="3885768"/>
                </a:cubicBezTo>
                <a:cubicBezTo>
                  <a:pt x="971883" y="3849080"/>
                  <a:pt x="1374172" y="3741426"/>
                  <a:pt x="1569689" y="3693508"/>
                </a:cubicBezTo>
                <a:cubicBezTo>
                  <a:pt x="1765206" y="3645589"/>
                  <a:pt x="1770704" y="3640592"/>
                  <a:pt x="1871212" y="3598260"/>
                </a:cubicBezTo>
                <a:cubicBezTo>
                  <a:pt x="1961969" y="3542522"/>
                  <a:pt x="2122480" y="3500189"/>
                  <a:pt x="2129231" y="3361198"/>
                </a:cubicBezTo>
                <a:cubicBezTo>
                  <a:pt x="2131481" y="3239845"/>
                  <a:pt x="2060976" y="3207391"/>
                  <a:pt x="1946218" y="3168586"/>
                </a:cubicBezTo>
                <a:cubicBezTo>
                  <a:pt x="1771100" y="3152007"/>
                  <a:pt x="1388950" y="3204399"/>
                  <a:pt x="1078525" y="3261717"/>
                </a:cubicBezTo>
                <a:cubicBezTo>
                  <a:pt x="768100" y="3319035"/>
                  <a:pt x="334262" y="3420107"/>
                  <a:pt x="355264" y="3077920"/>
                </a:cubicBezTo>
                <a:cubicBezTo>
                  <a:pt x="419768" y="2677879"/>
                  <a:pt x="878138" y="2975268"/>
                  <a:pt x="1270418" y="3019717"/>
                </a:cubicBezTo>
                <a:cubicBezTo>
                  <a:pt x="1492434" y="3054994"/>
                  <a:pt x="1726451" y="3053583"/>
                  <a:pt x="1876462" y="2963274"/>
                </a:cubicBezTo>
                <a:cubicBezTo>
                  <a:pt x="1971719" y="2866615"/>
                  <a:pt x="2091030" y="2672250"/>
                  <a:pt x="2046289" y="2552361"/>
                </a:cubicBezTo>
                <a:cubicBezTo>
                  <a:pt x="2001549" y="2432472"/>
                  <a:pt x="1608041" y="2243980"/>
                  <a:pt x="1608020" y="2243943"/>
                </a:cubicBezTo>
                <a:cubicBezTo>
                  <a:pt x="1296260" y="2073846"/>
                  <a:pt x="701803" y="1907011"/>
                  <a:pt x="884360" y="1671796"/>
                </a:cubicBezTo>
                <a:cubicBezTo>
                  <a:pt x="1089824" y="1412656"/>
                  <a:pt x="1481682" y="1994995"/>
                  <a:pt x="1677807" y="2125859"/>
                </a:cubicBezTo>
                <a:cubicBezTo>
                  <a:pt x="2056079" y="2339783"/>
                  <a:pt x="2295745" y="2316391"/>
                  <a:pt x="2480999" y="2291025"/>
                </a:cubicBezTo>
                <a:cubicBezTo>
                  <a:pt x="2666255" y="2265659"/>
                  <a:pt x="2767530" y="2105153"/>
                  <a:pt x="2789337" y="1973660"/>
                </a:cubicBezTo>
                <a:cubicBezTo>
                  <a:pt x="2809717" y="1860696"/>
                  <a:pt x="2713780" y="1633569"/>
                  <a:pt x="2605228" y="1554212"/>
                </a:cubicBezTo>
                <a:cubicBezTo>
                  <a:pt x="2304269" y="1292718"/>
                  <a:pt x="1625026" y="1082788"/>
                  <a:pt x="1886011" y="841920"/>
                </a:cubicBezTo>
                <a:cubicBezTo>
                  <a:pt x="2137837" y="626183"/>
                  <a:pt x="2414335" y="1222589"/>
                  <a:pt x="2701797" y="1488981"/>
                </a:cubicBezTo>
                <a:cubicBezTo>
                  <a:pt x="2883834" y="1636745"/>
                  <a:pt x="2924536" y="1672817"/>
                  <a:pt x="3003046" y="1694006"/>
                </a:cubicBezTo>
                <a:cubicBezTo>
                  <a:pt x="3081556" y="1715196"/>
                  <a:pt x="3144981" y="1677851"/>
                  <a:pt x="3172858" y="1616116"/>
                </a:cubicBezTo>
                <a:cubicBezTo>
                  <a:pt x="3200735" y="1554382"/>
                  <a:pt x="3211115" y="1480012"/>
                  <a:pt x="3170310" y="1323597"/>
                </a:cubicBezTo>
                <a:cubicBezTo>
                  <a:pt x="3129505" y="1167182"/>
                  <a:pt x="2599438" y="804735"/>
                  <a:pt x="2928026" y="677624"/>
                </a:cubicBezTo>
                <a:cubicBezTo>
                  <a:pt x="3190782" y="552811"/>
                  <a:pt x="3103292" y="1038951"/>
                  <a:pt x="3225507" y="1291714"/>
                </a:cubicBezTo>
                <a:cubicBezTo>
                  <a:pt x="3297966" y="1401632"/>
                  <a:pt x="3343420" y="1480087"/>
                  <a:pt x="3426679" y="1486720"/>
                </a:cubicBezTo>
                <a:cubicBezTo>
                  <a:pt x="3501136" y="1491635"/>
                  <a:pt x="3501457" y="1464354"/>
                  <a:pt x="3527334" y="1399091"/>
                </a:cubicBezTo>
                <a:cubicBezTo>
                  <a:pt x="3548336" y="1340531"/>
                  <a:pt x="3548336" y="1183196"/>
                  <a:pt x="3537085" y="1104881"/>
                </a:cubicBezTo>
                <a:cubicBezTo>
                  <a:pt x="3511208" y="920618"/>
                  <a:pt x="3344196" y="477655"/>
                  <a:pt x="3372073" y="293510"/>
                </a:cubicBezTo>
                <a:cubicBezTo>
                  <a:pt x="3412576" y="117124"/>
                  <a:pt x="3498677" y="1580"/>
                  <a:pt x="3704348" y="5"/>
                </a:cubicBez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0849905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6_Images &amp; Contents">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89478DC5-F7B1-4722-A7D4-1EAFA890CD3E}"/>
              </a:ext>
            </a:extLst>
          </p:cNvPr>
          <p:cNvSpPr>
            <a:spLocks noGrp="1"/>
          </p:cNvSpPr>
          <p:nvPr>
            <p:ph type="pic" sz="quarter" idx="10" hasCustomPrompt="1"/>
          </p:nvPr>
        </p:nvSpPr>
        <p:spPr>
          <a:xfrm>
            <a:off x="4637014" y="0"/>
            <a:ext cx="7554989" cy="6858000"/>
          </a:xfrm>
          <a:custGeom>
            <a:avLst/>
            <a:gdLst>
              <a:gd name="connsiteX0" fmla="*/ 0 w 7554989"/>
              <a:gd name="connsiteY0" fmla="*/ 0 h 6858000"/>
              <a:gd name="connsiteX1" fmla="*/ 7554989 w 7554989"/>
              <a:gd name="connsiteY1" fmla="*/ 0 h 6858000"/>
              <a:gd name="connsiteX2" fmla="*/ 7554989 w 7554989"/>
              <a:gd name="connsiteY2" fmla="*/ 6858000 h 6858000"/>
              <a:gd name="connsiteX3" fmla="*/ 6857999 w 755498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54989" h="6858000">
                <a:moveTo>
                  <a:pt x="0" y="0"/>
                </a:moveTo>
                <a:lnTo>
                  <a:pt x="7554989" y="0"/>
                </a:lnTo>
                <a:lnTo>
                  <a:pt x="7554989" y="6858000"/>
                </a:lnTo>
                <a:lnTo>
                  <a:pt x="6857999" y="6858000"/>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6233247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41121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77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slide layout">
    <p:bg>
      <p:bgPr>
        <a:solidFill>
          <a:schemeClr val="bg1"/>
        </a:solidFill>
        <a:effectLst/>
      </p:bgPr>
    </p:bg>
    <p:spTree>
      <p:nvGrpSpPr>
        <p:cNvPr id="1" name=""/>
        <p:cNvGrpSpPr/>
        <p:nvPr/>
      </p:nvGrpSpPr>
      <p:grpSpPr>
        <a:xfrm>
          <a:off x="0" y="0"/>
          <a:ext cx="0" cy="0"/>
          <a:chOff x="0" y="0"/>
          <a:chExt cx="0" cy="0"/>
        </a:xfrm>
      </p:grpSpPr>
      <p:sp>
        <p:nvSpPr>
          <p:cNvPr id="3" name="Frame 2">
            <a:extLst>
              <a:ext uri="{FF2B5EF4-FFF2-40B4-BE49-F238E27FC236}">
                <a16:creationId xmlns:a16="http://schemas.microsoft.com/office/drawing/2014/main" id="{11A067AA-F6AF-4715-9F07-7BE30046CBF0}"/>
              </a:ext>
            </a:extLst>
          </p:cNvPr>
          <p:cNvSpPr/>
          <p:nvPr userDrawn="1"/>
        </p:nvSpPr>
        <p:spPr>
          <a:xfrm>
            <a:off x="642938" y="514350"/>
            <a:ext cx="10906125" cy="2990850"/>
          </a:xfrm>
          <a:prstGeom prst="frame">
            <a:avLst>
              <a:gd name="adj1" fmla="val 255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1096806"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D5DB206C-7370-448F-B4C9-4059BADCA645}"/>
              </a:ext>
            </a:extLst>
          </p:cNvPr>
          <p:cNvSpPr>
            <a:spLocks noGrp="1"/>
          </p:cNvSpPr>
          <p:nvPr>
            <p:ph type="pic" sz="quarter" idx="11" hasCustomPrompt="1"/>
          </p:nvPr>
        </p:nvSpPr>
        <p:spPr>
          <a:xfrm>
            <a:off x="3735231"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7383E1CB-8D0E-4180-8C52-C5F4A24ED3F0}"/>
              </a:ext>
            </a:extLst>
          </p:cNvPr>
          <p:cNvSpPr>
            <a:spLocks noGrp="1"/>
          </p:cNvSpPr>
          <p:nvPr>
            <p:ph type="pic" sz="quarter" idx="12" hasCustomPrompt="1"/>
          </p:nvPr>
        </p:nvSpPr>
        <p:spPr>
          <a:xfrm>
            <a:off x="6373656"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33F4681A-0E5C-4D94-B5F0-6A175DBC6CD4}"/>
              </a:ext>
            </a:extLst>
          </p:cNvPr>
          <p:cNvSpPr>
            <a:spLocks noGrp="1"/>
          </p:cNvSpPr>
          <p:nvPr>
            <p:ph type="pic" sz="quarter" idx="13" hasCustomPrompt="1"/>
          </p:nvPr>
        </p:nvSpPr>
        <p:spPr>
          <a:xfrm>
            <a:off x="9012081"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742262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6" r:id="rId3"/>
    <p:sldLayoutId id="2147483738" r:id="rId4"/>
    <p:sldLayoutId id="2147483739" r:id="rId5"/>
    <p:sldLayoutId id="2147483740" r:id="rId6"/>
    <p:sldLayoutId id="2147483741" r:id="rId7"/>
    <p:sldLayoutId id="2147483742" r:id="rId8"/>
    <p:sldLayoutId id="2147483745" r:id="rId9"/>
    <p:sldLayoutId id="2147483743" r:id="rId10"/>
    <p:sldLayoutId id="2147483744" r:id="rId11"/>
    <p:sldLayoutId id="2147483746" r:id="rId12"/>
    <p:sldLayoutId id="2147483747" r:id="rId13"/>
    <p:sldLayoutId id="2147483749" r:id="rId14"/>
    <p:sldLayoutId id="2147483750" r:id="rId15"/>
    <p:sldLayoutId id="2147483751" r:id="rId16"/>
    <p:sldLayoutId id="2147483752" r:id="rId17"/>
    <p:sldLayoutId id="2147483753" r:id="rId18"/>
    <p:sldLayoutId id="2147483754" r:id="rId19"/>
    <p:sldLayoutId id="2147483755" r:id="rId20"/>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0" y="2896063"/>
            <a:ext cx="12192000" cy="923330"/>
          </a:xfrm>
          <a:prstGeom prst="rect">
            <a:avLst/>
          </a:prstGeom>
          <a:noFill/>
        </p:spPr>
        <p:txBody>
          <a:bodyPr wrap="square" rtlCol="0" anchor="ctr">
            <a:spAutoFit/>
          </a:bodyPr>
          <a:lstStyle/>
          <a:p>
            <a:pPr algn="ctr"/>
            <a:r>
              <a:rPr lang="en-US" altLang="ko-KR" sz="5400" dirty="0">
                <a:solidFill>
                  <a:schemeClr val="bg1"/>
                </a:solidFill>
                <a:cs typeface="Arial" pitchFamily="34" charset="0"/>
              </a:rPr>
              <a:t>WAWASAN NUSANTARA</a:t>
            </a:r>
            <a:endParaRPr lang="ko-KR" altLang="en-US" sz="54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0" y="3775613"/>
            <a:ext cx="12191852" cy="379656"/>
          </a:xfrm>
          <a:prstGeom prst="rect">
            <a:avLst/>
          </a:prstGeom>
          <a:noFill/>
        </p:spPr>
        <p:txBody>
          <a:bodyPr wrap="square" rtlCol="0" anchor="ctr">
            <a:spAutoFit/>
          </a:bodyPr>
          <a:lstStyle/>
          <a:p>
            <a:pPr algn="ctr"/>
            <a:r>
              <a:rPr lang="en-US" altLang="ko-KR" dirty="0">
                <a:solidFill>
                  <a:schemeClr val="bg1"/>
                </a:solidFill>
                <a:cs typeface="Arial" pitchFamily="34" charset="0"/>
              </a:rPr>
              <a:t>BAB V</a:t>
            </a:r>
            <a:endParaRPr lang="ko-KR" altLang="en-US" dirty="0">
              <a:solidFill>
                <a:schemeClr val="bg1"/>
              </a:solidFill>
              <a:cs typeface="Arial" pitchFamily="34" charset="0"/>
            </a:endParaRPr>
          </a:p>
        </p:txBody>
      </p:sp>
      <p:grpSp>
        <p:nvGrpSpPr>
          <p:cNvPr id="21" name="Group 20">
            <a:extLst>
              <a:ext uri="{FF2B5EF4-FFF2-40B4-BE49-F238E27FC236}">
                <a16:creationId xmlns:a16="http://schemas.microsoft.com/office/drawing/2014/main" id="{C9445815-12D7-4E1D-A6E4-49EA4C8ECE5C}"/>
              </a:ext>
            </a:extLst>
          </p:cNvPr>
          <p:cNvGrpSpPr/>
          <p:nvPr/>
        </p:nvGrpSpPr>
        <p:grpSpPr>
          <a:xfrm>
            <a:off x="2229738" y="882815"/>
            <a:ext cx="7803176" cy="5052397"/>
            <a:chOff x="2229738" y="635165"/>
            <a:chExt cx="7803176" cy="5052397"/>
          </a:xfrm>
        </p:grpSpPr>
        <p:sp>
          <p:nvSpPr>
            <p:cNvPr id="16" name="Freeform: Shape 15">
              <a:extLst>
                <a:ext uri="{FF2B5EF4-FFF2-40B4-BE49-F238E27FC236}">
                  <a16:creationId xmlns:a16="http://schemas.microsoft.com/office/drawing/2014/main" id="{15C647FD-F15A-4EF3-809D-6A1D53EDA1C0}"/>
                </a:ext>
              </a:extLst>
            </p:cNvPr>
            <p:cNvSpPr/>
            <p:nvPr/>
          </p:nvSpPr>
          <p:spPr>
            <a:xfrm rot="10800000">
              <a:off x="3609975" y="3851803"/>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20" name="Group 19">
              <a:extLst>
                <a:ext uri="{FF2B5EF4-FFF2-40B4-BE49-F238E27FC236}">
                  <a16:creationId xmlns:a16="http://schemas.microsoft.com/office/drawing/2014/main" id="{B49D2C01-2A20-4143-BCAD-6A6312B98A08}"/>
                </a:ext>
              </a:extLst>
            </p:cNvPr>
            <p:cNvGrpSpPr/>
            <p:nvPr/>
          </p:nvGrpSpPr>
          <p:grpSpPr>
            <a:xfrm>
              <a:off x="2229738" y="635165"/>
              <a:ext cx="7803176" cy="5052397"/>
              <a:chOff x="2229738" y="635165"/>
              <a:chExt cx="7803176" cy="5052397"/>
            </a:xfrm>
          </p:grpSpPr>
          <p:sp>
            <p:nvSpPr>
              <p:cNvPr id="15" name="Freeform: Shape 14">
                <a:extLst>
                  <a:ext uri="{FF2B5EF4-FFF2-40B4-BE49-F238E27FC236}">
                    <a16:creationId xmlns:a16="http://schemas.microsoft.com/office/drawing/2014/main" id="{FAC6889E-9C5A-4F40-B36F-D446C77768E4}"/>
                  </a:ext>
                </a:extLst>
              </p:cNvPr>
              <p:cNvSpPr/>
              <p:nvPr/>
            </p:nvSpPr>
            <p:spPr>
              <a:xfrm>
                <a:off x="3609975" y="1151426"/>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ectangle 4">
                <a:extLst>
                  <a:ext uri="{FF2B5EF4-FFF2-40B4-BE49-F238E27FC236}">
                    <a16:creationId xmlns:a16="http://schemas.microsoft.com/office/drawing/2014/main" id="{D039928E-7F45-4D48-A87B-BFF1229D99D9}"/>
                  </a:ext>
                </a:extLst>
              </p:cNvPr>
              <p:cNvSpPr/>
              <p:nvPr/>
            </p:nvSpPr>
            <p:spPr>
              <a:xfrm rot="2735247">
                <a:off x="8529637" y="409065"/>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a:extLst>
                  <a:ext uri="{FF2B5EF4-FFF2-40B4-BE49-F238E27FC236}">
                    <a16:creationId xmlns:a16="http://schemas.microsoft.com/office/drawing/2014/main" id="{8C7D53DE-957E-4634-8DEC-72BF32FF5DB8}"/>
                  </a:ext>
                </a:extLst>
              </p:cNvPr>
              <p:cNvSpPr/>
              <p:nvPr/>
            </p:nvSpPr>
            <p:spPr>
              <a:xfrm rot="2735247">
                <a:off x="3452813" y="4639863"/>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a:extLst>
                  <a:ext uri="{FF2B5EF4-FFF2-40B4-BE49-F238E27FC236}">
                    <a16:creationId xmlns:a16="http://schemas.microsoft.com/office/drawing/2014/main" id="{7EB634C8-28A3-4C33-9A37-7C5166CF0D48}"/>
                  </a:ext>
                </a:extLst>
              </p:cNvPr>
              <p:cNvSpPr/>
              <p:nvPr/>
            </p:nvSpPr>
            <p:spPr>
              <a:xfrm rot="2735247">
                <a:off x="9257907" y="-35067"/>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a:extLst>
                  <a:ext uri="{FF2B5EF4-FFF2-40B4-BE49-F238E27FC236}">
                    <a16:creationId xmlns:a16="http://schemas.microsoft.com/office/drawing/2014/main" id="{CE60094A-3072-4592-A419-4DB5BBABA8FF}"/>
                  </a:ext>
                </a:extLst>
              </p:cNvPr>
              <p:cNvSpPr/>
              <p:nvPr/>
            </p:nvSpPr>
            <p:spPr>
              <a:xfrm rot="2735247">
                <a:off x="2899970" y="4912555"/>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339509"/>
            <a:ext cx="11573197" cy="724247"/>
          </a:xfrm>
        </p:spPr>
        <p:txBody>
          <a:bodyPr>
            <a:normAutofit/>
          </a:bodyPr>
          <a:lstStyle/>
          <a:p>
            <a:r>
              <a:rPr lang="en-US" sz="3600" dirty="0"/>
              <a:t>5. </a:t>
            </a:r>
            <a:r>
              <a:rPr lang="en-US" sz="3600" b="1" dirty="0" err="1"/>
              <a:t>Wawasan</a:t>
            </a:r>
            <a:r>
              <a:rPr lang="en-US" sz="3600" b="1" dirty="0"/>
              <a:t> </a:t>
            </a:r>
            <a:r>
              <a:rPr lang="en-US" sz="3600" b="1" dirty="0" err="1"/>
              <a:t>Kekuatan</a:t>
            </a:r>
            <a:r>
              <a:rPr lang="en-US" sz="3600" b="1" dirty="0"/>
              <a:t> </a:t>
            </a:r>
            <a:r>
              <a:rPr lang="en-US" sz="3600" b="1" dirty="0" err="1"/>
              <a:t>Geopolitik</a:t>
            </a:r>
            <a:endParaRPr lang="en-US" sz="3600" dirty="0"/>
          </a:p>
          <a:p>
            <a:endParaRPr lang="en-US" sz="3600" dirty="0"/>
          </a:p>
        </p:txBody>
      </p:sp>
      <p:sp>
        <p:nvSpPr>
          <p:cNvPr id="3" name="Freeform: Shape 2">
            <a:extLst>
              <a:ext uri="{FF2B5EF4-FFF2-40B4-BE49-F238E27FC236}">
                <a16:creationId xmlns:a16="http://schemas.microsoft.com/office/drawing/2014/main" id="{06B40860-FA19-461E-A328-9D43CE80A625}"/>
              </a:ext>
            </a:extLst>
          </p:cNvPr>
          <p:cNvSpPr/>
          <p:nvPr/>
        </p:nvSpPr>
        <p:spPr>
          <a:xfrm rot="2700000">
            <a:off x="7398457" y="919601"/>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D0978129-3DFC-42FC-89A3-C189E4574152}"/>
              </a:ext>
            </a:extLst>
          </p:cNvPr>
          <p:cNvSpPr/>
          <p:nvPr/>
        </p:nvSpPr>
        <p:spPr>
          <a:xfrm rot="2700000">
            <a:off x="5876204" y="919599"/>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CEA349F-1065-475E-9C5E-F66C2CFC9D80}"/>
              </a:ext>
            </a:extLst>
          </p:cNvPr>
          <p:cNvSpPr/>
          <p:nvPr/>
        </p:nvSpPr>
        <p:spPr>
          <a:xfrm rot="2700000">
            <a:off x="4353951" y="919597"/>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8D268D60-E650-49F8-939F-0F75C8507590}"/>
              </a:ext>
            </a:extLst>
          </p:cNvPr>
          <p:cNvSpPr/>
          <p:nvPr/>
        </p:nvSpPr>
        <p:spPr>
          <a:xfrm rot="2700000">
            <a:off x="2831699" y="919596"/>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그룹 7">
            <a:extLst>
              <a:ext uri="{FF2B5EF4-FFF2-40B4-BE49-F238E27FC236}">
                <a16:creationId xmlns:a16="http://schemas.microsoft.com/office/drawing/2014/main" id="{636B6F78-FF9F-422A-9390-D6D907E99AC7}"/>
              </a:ext>
            </a:extLst>
          </p:cNvPr>
          <p:cNvGrpSpPr/>
          <p:nvPr/>
        </p:nvGrpSpPr>
        <p:grpSpPr>
          <a:xfrm>
            <a:off x="2024944" y="2962249"/>
            <a:ext cx="4071056" cy="1639946"/>
            <a:chOff x="3189316" y="4309327"/>
            <a:chExt cx="2736304" cy="1639946"/>
          </a:xfrm>
        </p:grpSpPr>
        <p:sp>
          <p:nvSpPr>
            <p:cNvPr id="8" name="TextBox 7">
              <a:extLst>
                <a:ext uri="{FF2B5EF4-FFF2-40B4-BE49-F238E27FC236}">
                  <a16:creationId xmlns:a16="http://schemas.microsoft.com/office/drawing/2014/main" id="{3C9686AF-D407-4416-B5D6-73BA20C6A75D}"/>
                </a:ext>
              </a:extLst>
            </p:cNvPr>
            <p:cNvSpPr txBox="1"/>
            <p:nvPr/>
          </p:nvSpPr>
          <p:spPr>
            <a:xfrm>
              <a:off x="3189316" y="4309327"/>
              <a:ext cx="2736304" cy="276999"/>
            </a:xfrm>
            <a:prstGeom prst="rect">
              <a:avLst/>
            </a:prstGeom>
            <a:noFill/>
          </p:spPr>
          <p:txBody>
            <a:bodyPr wrap="square" lIns="0" rtlCol="0" anchor="ctr">
              <a:spAutoFit/>
            </a:bodyPr>
            <a:lstStyle/>
            <a:p>
              <a:r>
                <a:rPr lang="en-US" altLang="ko-KR" sz="1200" b="1" dirty="0" err="1">
                  <a:solidFill>
                    <a:schemeClr val="tx1">
                      <a:lumMod val="75000"/>
                      <a:lumOff val="25000"/>
                    </a:schemeClr>
                  </a:solidFill>
                  <a:cs typeface="Arial" pitchFamily="34" charset="0"/>
                </a:rPr>
                <a:t>Wawasan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Benua</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id="{B91C56E4-F913-4F18-AC31-3154F98D489B}"/>
                </a:ext>
              </a:extLst>
            </p:cNvPr>
            <p:cNvSpPr txBox="1"/>
            <p:nvPr/>
          </p:nvSpPr>
          <p:spPr>
            <a:xfrm>
              <a:off x="3189316" y="4564278"/>
              <a:ext cx="2736304" cy="1384995"/>
            </a:xfrm>
            <a:prstGeom prst="rect">
              <a:avLst/>
            </a:prstGeom>
            <a:noFill/>
          </p:spPr>
          <p:txBody>
            <a:bodyPr wrap="square" lIns="0" rtlCol="0">
              <a:spAutoFit/>
            </a:bodyPr>
            <a:lstStyle/>
            <a:p>
              <a:r>
                <a:rPr lang="id-ID" sz="1400" dirty="0"/>
                <a:t>Wawasan benua mendasarkan pada kosep dikemukakan oleh Sir Hatond Muckinder (1864 1947) dan Kart Haushofer. Menurut pendapat mereka, negara yang menguasai daerah Eropa Timur maka akan menguasai jantung yang berarti menguasai pulau dunia (Eurasia-Afrika)</a:t>
              </a:r>
              <a:endParaRPr lang="ko-KR" altLang="en-US" sz="1050" dirty="0">
                <a:solidFill>
                  <a:schemeClr val="tx1">
                    <a:lumMod val="75000"/>
                    <a:lumOff val="25000"/>
                  </a:schemeClr>
                </a:solidFill>
                <a:cs typeface="Arial" pitchFamily="34" charset="0"/>
              </a:endParaRPr>
            </a:p>
          </p:txBody>
        </p:sp>
      </p:grpSp>
      <p:sp>
        <p:nvSpPr>
          <p:cNvPr id="10" name="TextBox 9">
            <a:extLst>
              <a:ext uri="{FF2B5EF4-FFF2-40B4-BE49-F238E27FC236}">
                <a16:creationId xmlns:a16="http://schemas.microsoft.com/office/drawing/2014/main" id="{43BBF665-FD6B-48F6-8D09-94D9BE12717B}"/>
              </a:ext>
            </a:extLst>
          </p:cNvPr>
          <p:cNvSpPr txBox="1"/>
          <p:nvPr/>
        </p:nvSpPr>
        <p:spPr>
          <a:xfrm>
            <a:off x="984851" y="2962250"/>
            <a:ext cx="864096" cy="830997"/>
          </a:xfrm>
          <a:prstGeom prst="rect">
            <a:avLst/>
          </a:prstGeom>
          <a:noFill/>
        </p:spPr>
        <p:txBody>
          <a:bodyPr wrap="square" lIns="0" tIns="0" rIns="0" bIns="0" rtlCol="0" anchor="ctr">
            <a:spAutoFit/>
          </a:bodyPr>
          <a:lstStyle/>
          <a:p>
            <a:pPr algn="r"/>
            <a:r>
              <a:rPr lang="en-US" altLang="ko-KR" sz="5400" b="1" dirty="0">
                <a:solidFill>
                  <a:schemeClr val="accent2"/>
                </a:solidFill>
                <a:cs typeface="Arial" pitchFamily="34" charset="0"/>
              </a:rPr>
              <a:t>01</a:t>
            </a:r>
            <a:endParaRPr lang="ko-KR" altLang="en-US" sz="5400" b="1" dirty="0">
              <a:solidFill>
                <a:schemeClr val="accent2"/>
              </a:solidFill>
              <a:cs typeface="Arial" pitchFamily="34" charset="0"/>
            </a:endParaRPr>
          </a:p>
        </p:txBody>
      </p:sp>
      <p:grpSp>
        <p:nvGrpSpPr>
          <p:cNvPr id="11" name="그룹 8">
            <a:extLst>
              <a:ext uri="{FF2B5EF4-FFF2-40B4-BE49-F238E27FC236}">
                <a16:creationId xmlns:a16="http://schemas.microsoft.com/office/drawing/2014/main" id="{E1E54CDE-22CF-465E-83F2-934A332DC069}"/>
              </a:ext>
            </a:extLst>
          </p:cNvPr>
          <p:cNvGrpSpPr/>
          <p:nvPr/>
        </p:nvGrpSpPr>
        <p:grpSpPr>
          <a:xfrm>
            <a:off x="2024944" y="4893479"/>
            <a:ext cx="4071056" cy="1639946"/>
            <a:chOff x="3189316" y="5173423"/>
            <a:chExt cx="2736304" cy="1639946"/>
          </a:xfrm>
        </p:grpSpPr>
        <p:sp>
          <p:nvSpPr>
            <p:cNvPr id="12" name="TextBox 11">
              <a:extLst>
                <a:ext uri="{FF2B5EF4-FFF2-40B4-BE49-F238E27FC236}">
                  <a16:creationId xmlns:a16="http://schemas.microsoft.com/office/drawing/2014/main" id="{4691FAEA-125F-4101-A222-0D3076BCB01B}"/>
                </a:ext>
              </a:extLst>
            </p:cNvPr>
            <p:cNvSpPr txBox="1"/>
            <p:nvPr/>
          </p:nvSpPr>
          <p:spPr>
            <a:xfrm>
              <a:off x="3189316" y="5173423"/>
              <a:ext cx="2736304" cy="276999"/>
            </a:xfrm>
            <a:prstGeom prst="rect">
              <a:avLst/>
            </a:prstGeom>
            <a:noFill/>
          </p:spPr>
          <p:txBody>
            <a:bodyPr wrap="square" lIns="0" rtlCol="0" anchor="ctr">
              <a:spAutoFit/>
            </a:bodyPr>
            <a:lstStyle/>
            <a:p>
              <a:r>
                <a:rPr lang="en-US" altLang="ko-KR" sz="1200" b="1" dirty="0" err="1">
                  <a:solidFill>
                    <a:schemeClr val="tx1">
                      <a:lumMod val="75000"/>
                      <a:lumOff val="25000"/>
                    </a:schemeClr>
                  </a:solidFill>
                  <a:cs typeface="Arial" pitchFamily="34" charset="0"/>
                </a:rPr>
                <a:t>Wawasan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Dirgantara</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A0A8E048-68CF-4D25-AE68-EC283786ECEC}"/>
                </a:ext>
              </a:extLst>
            </p:cNvPr>
            <p:cNvSpPr txBox="1"/>
            <p:nvPr/>
          </p:nvSpPr>
          <p:spPr>
            <a:xfrm>
              <a:off x="3189316" y="5428374"/>
              <a:ext cx="2736304" cy="1384995"/>
            </a:xfrm>
            <a:prstGeom prst="rect">
              <a:avLst/>
            </a:prstGeom>
            <a:noFill/>
          </p:spPr>
          <p:txBody>
            <a:bodyPr wrap="square" lIns="0" rtlCol="0">
              <a:spAutoFit/>
            </a:bodyPr>
            <a:lstStyle/>
            <a:p>
              <a:r>
                <a:rPr lang="id-ID" sz="1400" dirty="0"/>
                <a:t>Guilio Douchet (1869-1930).LE Charles Fuller (1878.-...)</a:t>
              </a:r>
              <a:r>
                <a:rPr lang="en-US" sz="1400" dirty="0"/>
                <a:t>,</a:t>
              </a:r>
              <a:r>
                <a:rPr lang="id-ID" sz="1400" dirty="0"/>
                <a:t>menurut konsep ini, kekuatan udara merupakan daya ampuhterhadap segala ancaman, dan dapat melumpuhkan kekuatan lawan dengan penghancuran sehingga tidak mampu lagi bergerak meyerang</a:t>
              </a:r>
              <a:endParaRPr lang="ko-KR" altLang="en-US" sz="1050" dirty="0">
                <a:solidFill>
                  <a:schemeClr val="tx1">
                    <a:lumMod val="75000"/>
                    <a:lumOff val="25000"/>
                  </a:schemeClr>
                </a:solidFill>
                <a:cs typeface="Arial" pitchFamily="34" charset="0"/>
              </a:endParaRPr>
            </a:p>
          </p:txBody>
        </p:sp>
      </p:grpSp>
      <p:sp>
        <p:nvSpPr>
          <p:cNvPr id="14" name="TextBox 13">
            <a:extLst>
              <a:ext uri="{FF2B5EF4-FFF2-40B4-BE49-F238E27FC236}">
                <a16:creationId xmlns:a16="http://schemas.microsoft.com/office/drawing/2014/main" id="{F0676B30-13EC-4DEE-83EA-27D8D6BDFFB0}"/>
              </a:ext>
            </a:extLst>
          </p:cNvPr>
          <p:cNvSpPr txBox="1"/>
          <p:nvPr/>
        </p:nvSpPr>
        <p:spPr>
          <a:xfrm>
            <a:off x="984851" y="4893481"/>
            <a:ext cx="864096" cy="830997"/>
          </a:xfrm>
          <a:prstGeom prst="rect">
            <a:avLst/>
          </a:prstGeom>
          <a:noFill/>
        </p:spPr>
        <p:txBody>
          <a:bodyPr wrap="square" lIns="0" tIns="0" rIns="0" bIns="0" rtlCol="0" anchor="ctr">
            <a:spAutoFit/>
          </a:bodyPr>
          <a:lstStyle/>
          <a:p>
            <a:pPr algn="r"/>
            <a:r>
              <a:rPr lang="en-US" altLang="ko-KR" sz="5400" b="1" dirty="0">
                <a:solidFill>
                  <a:schemeClr val="accent2"/>
                </a:solidFill>
                <a:cs typeface="Arial" pitchFamily="34" charset="0"/>
              </a:rPr>
              <a:t>03</a:t>
            </a:r>
            <a:endParaRPr lang="ko-KR" altLang="en-US" sz="5400" b="1" dirty="0">
              <a:solidFill>
                <a:schemeClr val="accent2"/>
              </a:solidFill>
              <a:cs typeface="Arial" pitchFamily="34" charset="0"/>
            </a:endParaRPr>
          </a:p>
        </p:txBody>
      </p:sp>
      <p:grpSp>
        <p:nvGrpSpPr>
          <p:cNvPr id="15" name="그룹 6">
            <a:extLst>
              <a:ext uri="{FF2B5EF4-FFF2-40B4-BE49-F238E27FC236}">
                <a16:creationId xmlns:a16="http://schemas.microsoft.com/office/drawing/2014/main" id="{007608B1-91F8-4B00-AB1D-ED2EA9FD8EA6}"/>
              </a:ext>
            </a:extLst>
          </p:cNvPr>
          <p:cNvGrpSpPr/>
          <p:nvPr/>
        </p:nvGrpSpPr>
        <p:grpSpPr>
          <a:xfrm>
            <a:off x="7238183" y="2962249"/>
            <a:ext cx="4071056" cy="1639946"/>
            <a:chOff x="7040896" y="4309327"/>
            <a:chExt cx="2736304" cy="1639946"/>
          </a:xfrm>
        </p:grpSpPr>
        <p:sp>
          <p:nvSpPr>
            <p:cNvPr id="16" name="TextBox 15">
              <a:extLst>
                <a:ext uri="{FF2B5EF4-FFF2-40B4-BE49-F238E27FC236}">
                  <a16:creationId xmlns:a16="http://schemas.microsoft.com/office/drawing/2014/main" id="{AA9D6D7F-16E6-43E7-A502-6D58E59D8E66}"/>
                </a:ext>
              </a:extLst>
            </p:cNvPr>
            <p:cNvSpPr txBox="1"/>
            <p:nvPr/>
          </p:nvSpPr>
          <p:spPr>
            <a:xfrm>
              <a:off x="7040896" y="4309327"/>
              <a:ext cx="2736304" cy="276999"/>
            </a:xfrm>
            <a:prstGeom prst="rect">
              <a:avLst/>
            </a:prstGeom>
            <a:noFill/>
          </p:spPr>
          <p:txBody>
            <a:bodyPr wrap="square" lIns="0" rtlCol="0" anchor="ctr">
              <a:spAutoFit/>
            </a:bodyPr>
            <a:lstStyle/>
            <a:p>
              <a:r>
                <a:rPr lang="en-US" altLang="ko-KR" sz="1200" b="1" dirty="0" err="1">
                  <a:solidFill>
                    <a:schemeClr val="tx1">
                      <a:lumMod val="75000"/>
                      <a:lumOff val="25000"/>
                    </a:schemeClr>
                  </a:solidFill>
                  <a:cs typeface="Arial" pitchFamily="34" charset="0"/>
                </a:rPr>
                <a:t>Wawasan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Bahari</a:t>
              </a:r>
              <a:endParaRPr lang="ko-KR" altLang="en-US" sz="1200" b="1"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ED7FBBD7-A5D4-4298-9922-1D5756663AE9}"/>
                </a:ext>
              </a:extLst>
            </p:cNvPr>
            <p:cNvSpPr txBox="1"/>
            <p:nvPr/>
          </p:nvSpPr>
          <p:spPr>
            <a:xfrm>
              <a:off x="7040896" y="4564278"/>
              <a:ext cx="2736304" cy="1384995"/>
            </a:xfrm>
            <a:prstGeom prst="rect">
              <a:avLst/>
            </a:prstGeom>
            <a:noFill/>
          </p:spPr>
          <p:txBody>
            <a:bodyPr wrap="square" lIns="0" rtlCol="0">
              <a:spAutoFit/>
            </a:bodyPr>
            <a:lstStyle/>
            <a:p>
              <a:r>
                <a:rPr lang="id-ID" sz="1400" dirty="0"/>
                <a:t>Wawasan bahari mendasarkan pada konsep kekuatan di lautan. Tokohnya adalah Sir Walter Raleigh (1554-1618) yang menyatakan" siapa yang menguasai lautan akan menguasai perdagangan, dan siapa yang menguasai perdagangan berarti akan menguasai dunia".</a:t>
              </a:r>
              <a:endParaRPr lang="ko-KR" altLang="en-US" sz="1050" dirty="0">
                <a:solidFill>
                  <a:schemeClr val="tx1">
                    <a:lumMod val="75000"/>
                    <a:lumOff val="25000"/>
                  </a:schemeClr>
                </a:solidFill>
                <a:cs typeface="Arial" pitchFamily="34" charset="0"/>
              </a:endParaRPr>
            </a:p>
          </p:txBody>
        </p:sp>
      </p:grpSp>
      <p:sp>
        <p:nvSpPr>
          <p:cNvPr id="18" name="TextBox 17">
            <a:extLst>
              <a:ext uri="{FF2B5EF4-FFF2-40B4-BE49-F238E27FC236}">
                <a16:creationId xmlns:a16="http://schemas.microsoft.com/office/drawing/2014/main" id="{C1970A39-49EC-4B1D-A8A3-8EA457D8D841}"/>
              </a:ext>
            </a:extLst>
          </p:cNvPr>
          <p:cNvSpPr txBox="1"/>
          <p:nvPr/>
        </p:nvSpPr>
        <p:spPr>
          <a:xfrm>
            <a:off x="6198090" y="2962250"/>
            <a:ext cx="864096" cy="830997"/>
          </a:xfrm>
          <a:prstGeom prst="rect">
            <a:avLst/>
          </a:prstGeom>
          <a:noFill/>
        </p:spPr>
        <p:txBody>
          <a:bodyPr wrap="square" lIns="0" tIns="0" rIns="0" bIns="0" rtlCol="0" anchor="ctr">
            <a:spAutoFit/>
          </a:bodyPr>
          <a:lstStyle/>
          <a:p>
            <a:pPr algn="r"/>
            <a:r>
              <a:rPr lang="en-US" altLang="ko-KR" sz="5400" b="1" dirty="0">
                <a:solidFill>
                  <a:schemeClr val="accent1"/>
                </a:solidFill>
                <a:cs typeface="Arial" pitchFamily="34" charset="0"/>
              </a:rPr>
              <a:t>02</a:t>
            </a:r>
            <a:endParaRPr lang="ko-KR" altLang="en-US" sz="5400" b="1" dirty="0">
              <a:solidFill>
                <a:schemeClr val="accent1"/>
              </a:solidFill>
              <a:cs typeface="Arial" pitchFamily="34" charset="0"/>
            </a:endParaRPr>
          </a:p>
        </p:txBody>
      </p:sp>
      <p:grpSp>
        <p:nvGrpSpPr>
          <p:cNvPr id="19" name="그룹 4">
            <a:extLst>
              <a:ext uri="{FF2B5EF4-FFF2-40B4-BE49-F238E27FC236}">
                <a16:creationId xmlns:a16="http://schemas.microsoft.com/office/drawing/2014/main" id="{73636404-7C33-4D3A-AF29-380573EBE703}"/>
              </a:ext>
            </a:extLst>
          </p:cNvPr>
          <p:cNvGrpSpPr/>
          <p:nvPr/>
        </p:nvGrpSpPr>
        <p:grpSpPr>
          <a:xfrm>
            <a:off x="7238183" y="4893479"/>
            <a:ext cx="4071056" cy="1424502"/>
            <a:chOff x="7040896" y="5173423"/>
            <a:chExt cx="2736304" cy="1424502"/>
          </a:xfrm>
        </p:grpSpPr>
        <p:sp>
          <p:nvSpPr>
            <p:cNvPr id="20" name="TextBox 19">
              <a:extLst>
                <a:ext uri="{FF2B5EF4-FFF2-40B4-BE49-F238E27FC236}">
                  <a16:creationId xmlns:a16="http://schemas.microsoft.com/office/drawing/2014/main" id="{33C312AF-42D5-4427-AF6B-B0CC8E4786F0}"/>
                </a:ext>
              </a:extLst>
            </p:cNvPr>
            <p:cNvSpPr txBox="1"/>
            <p:nvPr/>
          </p:nvSpPr>
          <p:spPr>
            <a:xfrm>
              <a:off x="7040896" y="5173423"/>
              <a:ext cx="2736304" cy="276999"/>
            </a:xfrm>
            <a:prstGeom prst="rect">
              <a:avLst/>
            </a:prstGeom>
            <a:noFill/>
          </p:spPr>
          <p:txBody>
            <a:bodyPr wrap="square" lIns="0" rtlCol="0" anchor="ctr">
              <a:spAutoFit/>
            </a:bodyPr>
            <a:lstStyle/>
            <a:p>
              <a:r>
                <a:rPr lang="en-US" altLang="ko-KR" sz="1200" b="1" dirty="0" err="1">
                  <a:solidFill>
                    <a:schemeClr val="tx1">
                      <a:lumMod val="75000"/>
                      <a:lumOff val="25000"/>
                    </a:schemeClr>
                  </a:solidFill>
                  <a:cs typeface="Arial" pitchFamily="34" charset="0"/>
                </a:rPr>
                <a:t>Wawasan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Kombinasi</a:t>
              </a:r>
              <a:endParaRPr lang="ko-KR" altLang="en-US" sz="12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4EEAD76F-50D5-44B9-8127-0CD7573A5485}"/>
                </a:ext>
              </a:extLst>
            </p:cNvPr>
            <p:cNvSpPr txBox="1"/>
            <p:nvPr/>
          </p:nvSpPr>
          <p:spPr>
            <a:xfrm>
              <a:off x="7040896" y="5428374"/>
              <a:ext cx="2736304" cy="1169551"/>
            </a:xfrm>
            <a:prstGeom prst="rect">
              <a:avLst/>
            </a:prstGeom>
            <a:noFill/>
          </p:spPr>
          <p:txBody>
            <a:bodyPr wrap="square" lIns="0" rtlCol="0">
              <a:spAutoFit/>
            </a:bodyPr>
            <a:lstStyle/>
            <a:p>
              <a:r>
                <a:rPr lang="id-ID" sz="1400" dirty="0"/>
                <a:t>Wawasan kombinası merupakan memi</a:t>
              </a:r>
              <a:r>
                <a:rPr lang="en-US" sz="1400" dirty="0" err="1"/>
                <a:t>liki</a:t>
              </a:r>
              <a:r>
                <a:rPr lang="id-ID" sz="1400" dirty="0"/>
                <a:t> wawasan, yaitu wawasan benua, wawasan bahari, dan wawasan dirgantara, yang mencakup pula teori daerah batas (Rimland) dari Nicholas J. Spykman (1893-1943). </a:t>
              </a:r>
              <a:endParaRPr lang="ko-KR" altLang="en-US" sz="1050" dirty="0">
                <a:solidFill>
                  <a:schemeClr val="tx1">
                    <a:lumMod val="75000"/>
                    <a:lumOff val="25000"/>
                  </a:schemeClr>
                </a:solidFill>
                <a:cs typeface="Arial" pitchFamily="34" charset="0"/>
              </a:endParaRPr>
            </a:p>
          </p:txBody>
        </p:sp>
      </p:grpSp>
      <p:sp>
        <p:nvSpPr>
          <p:cNvPr id="22" name="TextBox 21">
            <a:extLst>
              <a:ext uri="{FF2B5EF4-FFF2-40B4-BE49-F238E27FC236}">
                <a16:creationId xmlns:a16="http://schemas.microsoft.com/office/drawing/2014/main" id="{F8CAD95D-05B9-486B-B3B1-A33277F9D73E}"/>
              </a:ext>
            </a:extLst>
          </p:cNvPr>
          <p:cNvSpPr txBox="1"/>
          <p:nvPr/>
        </p:nvSpPr>
        <p:spPr>
          <a:xfrm>
            <a:off x="6198090" y="4893481"/>
            <a:ext cx="864096" cy="830997"/>
          </a:xfrm>
          <a:prstGeom prst="rect">
            <a:avLst/>
          </a:prstGeom>
          <a:noFill/>
        </p:spPr>
        <p:txBody>
          <a:bodyPr wrap="square" lIns="0" tIns="0" rIns="0" bIns="0" rtlCol="0" anchor="ctr">
            <a:spAutoFit/>
          </a:bodyPr>
          <a:lstStyle/>
          <a:p>
            <a:pPr algn="r"/>
            <a:r>
              <a:rPr lang="en-US" altLang="ko-KR" sz="5400" b="1" dirty="0">
                <a:solidFill>
                  <a:schemeClr val="accent2"/>
                </a:solidFill>
                <a:cs typeface="Arial" pitchFamily="34" charset="0"/>
              </a:rPr>
              <a:t>04</a:t>
            </a:r>
            <a:endParaRPr lang="ko-KR" altLang="en-US" sz="5400" b="1" dirty="0">
              <a:solidFill>
                <a:schemeClr val="accent2"/>
              </a:solidFill>
              <a:cs typeface="Arial" pitchFamily="34" charset="0"/>
            </a:endParaRPr>
          </a:p>
        </p:txBody>
      </p:sp>
      <p:sp>
        <p:nvSpPr>
          <p:cNvPr id="23" name="Rectangle 30">
            <a:extLst>
              <a:ext uri="{FF2B5EF4-FFF2-40B4-BE49-F238E27FC236}">
                <a16:creationId xmlns:a16="http://schemas.microsoft.com/office/drawing/2014/main" id="{411BF897-B0F5-4B90-BF80-6F165085944B}"/>
              </a:ext>
            </a:extLst>
          </p:cNvPr>
          <p:cNvSpPr/>
          <p:nvPr/>
        </p:nvSpPr>
        <p:spPr>
          <a:xfrm>
            <a:off x="4051742" y="1588406"/>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24" name="Rounded Rectangle 6">
            <a:extLst>
              <a:ext uri="{FF2B5EF4-FFF2-40B4-BE49-F238E27FC236}">
                <a16:creationId xmlns:a16="http://schemas.microsoft.com/office/drawing/2014/main" id="{EB656D8A-8CDE-44CA-8EB7-C9801040BF2D}"/>
              </a:ext>
            </a:extLst>
          </p:cNvPr>
          <p:cNvSpPr/>
          <p:nvPr/>
        </p:nvSpPr>
        <p:spPr>
          <a:xfrm>
            <a:off x="8566052" y="1625079"/>
            <a:ext cx="345998" cy="351772"/>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25" name="Rectangle 16">
            <a:extLst>
              <a:ext uri="{FF2B5EF4-FFF2-40B4-BE49-F238E27FC236}">
                <a16:creationId xmlns:a16="http://schemas.microsoft.com/office/drawing/2014/main" id="{AA71F5F0-00BB-4010-8C66-3945403C2178}"/>
              </a:ext>
            </a:extLst>
          </p:cNvPr>
          <p:cNvSpPr/>
          <p:nvPr/>
        </p:nvSpPr>
        <p:spPr>
          <a:xfrm rot="2700000">
            <a:off x="5495671" y="1562592"/>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26" name="Rounded Rectangle 5">
            <a:extLst>
              <a:ext uri="{FF2B5EF4-FFF2-40B4-BE49-F238E27FC236}">
                <a16:creationId xmlns:a16="http://schemas.microsoft.com/office/drawing/2014/main" id="{0DDE3FBB-1AAA-4DD9-BB25-9FF2932ED560}"/>
              </a:ext>
            </a:extLst>
          </p:cNvPr>
          <p:cNvSpPr/>
          <p:nvPr/>
        </p:nvSpPr>
        <p:spPr>
          <a:xfrm flipH="1">
            <a:off x="6969966" y="1616533"/>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Tree>
    <p:extLst>
      <p:ext uri="{BB962C8B-B14F-4D97-AF65-F5344CB8AC3E}">
        <p14:creationId xmlns:p14="http://schemas.microsoft.com/office/powerpoint/2010/main" val="327054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0">
            <a:extLst>
              <a:ext uri="{FF2B5EF4-FFF2-40B4-BE49-F238E27FC236}">
                <a16:creationId xmlns:a16="http://schemas.microsoft.com/office/drawing/2014/main" id="{CA945C64-D8CD-4452-B61A-859835059216}"/>
              </a:ext>
            </a:extLst>
          </p:cNvPr>
          <p:cNvSpPr txBox="1">
            <a:spLocks/>
          </p:cNvSpPr>
          <p:nvPr/>
        </p:nvSpPr>
        <p:spPr>
          <a:xfrm>
            <a:off x="4798328" y="319880"/>
            <a:ext cx="6265912" cy="92526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dirty="0"/>
              <a:t>B. </a:t>
            </a:r>
            <a:r>
              <a:rPr lang="en-US" dirty="0" err="1"/>
              <a:t>Wawasan</a:t>
            </a:r>
            <a:r>
              <a:rPr lang="en-US" dirty="0"/>
              <a:t> Nusantara (</a:t>
            </a:r>
            <a:r>
              <a:rPr lang="en-US" dirty="0" err="1"/>
              <a:t>Penerapan</a:t>
            </a:r>
            <a:r>
              <a:rPr lang="en-US" dirty="0"/>
              <a:t> </a:t>
            </a:r>
            <a:r>
              <a:rPr lang="en-US" dirty="0" err="1"/>
              <a:t>Geopolitik</a:t>
            </a:r>
            <a:r>
              <a:rPr lang="en-US" dirty="0"/>
              <a:t> Indonesia)</a:t>
            </a:r>
          </a:p>
        </p:txBody>
      </p:sp>
      <p:sp>
        <p:nvSpPr>
          <p:cNvPr id="5" name="TextBox 4">
            <a:extLst>
              <a:ext uri="{FF2B5EF4-FFF2-40B4-BE49-F238E27FC236}">
                <a16:creationId xmlns:a16="http://schemas.microsoft.com/office/drawing/2014/main" id="{C07137D8-AB70-428C-ABC5-8A8090C4DCD7}"/>
              </a:ext>
            </a:extLst>
          </p:cNvPr>
          <p:cNvSpPr txBox="1"/>
          <p:nvPr/>
        </p:nvSpPr>
        <p:spPr>
          <a:xfrm>
            <a:off x="5062462" y="1819424"/>
            <a:ext cx="6479298" cy="3293209"/>
          </a:xfrm>
          <a:prstGeom prst="rect">
            <a:avLst/>
          </a:prstGeom>
          <a:noFill/>
        </p:spPr>
        <p:txBody>
          <a:bodyPr wrap="square" rtlCol="0">
            <a:spAutoFit/>
          </a:bodyPr>
          <a:lstStyle/>
          <a:p>
            <a:pPr algn="dist"/>
            <a:r>
              <a:rPr lang="en-US" sz="1600" dirty="0" err="1"/>
              <a:t>Istilah</a:t>
            </a:r>
            <a:r>
              <a:rPr lang="en-US" sz="1600" dirty="0"/>
              <a:t> </a:t>
            </a:r>
            <a:r>
              <a:rPr lang="en-US" sz="1600" dirty="0" err="1"/>
              <a:t>wawasan</a:t>
            </a:r>
            <a:r>
              <a:rPr lang="en-US" sz="1600" dirty="0"/>
              <a:t> </a:t>
            </a:r>
            <a:r>
              <a:rPr lang="en-US" sz="1600" dirty="0" err="1"/>
              <a:t>berasal</a:t>
            </a:r>
            <a:r>
              <a:rPr lang="en-US" sz="1600" dirty="0"/>
              <a:t> </a:t>
            </a:r>
            <a:r>
              <a:rPr lang="en-US" sz="1600" dirty="0" err="1"/>
              <a:t>dari</a:t>
            </a:r>
            <a:r>
              <a:rPr lang="en-US" sz="1600" dirty="0"/>
              <a:t> kata “</a:t>
            </a:r>
            <a:r>
              <a:rPr lang="en-US" sz="1600" dirty="0" err="1"/>
              <a:t>Wawas</a:t>
            </a:r>
            <a:r>
              <a:rPr lang="en-US" sz="1600" dirty="0"/>
              <a:t>” yang </a:t>
            </a:r>
            <a:r>
              <a:rPr lang="en-US" sz="1600" dirty="0" err="1"/>
              <a:t>berarti</a:t>
            </a:r>
            <a:r>
              <a:rPr lang="en-US" sz="1600" dirty="0"/>
              <a:t> </a:t>
            </a:r>
            <a:r>
              <a:rPr lang="en-US" sz="1600" dirty="0" err="1"/>
              <a:t>pandangan</a:t>
            </a:r>
            <a:r>
              <a:rPr lang="en-US" sz="1600" dirty="0"/>
              <a:t> , </a:t>
            </a:r>
            <a:r>
              <a:rPr lang="en-US" sz="1600" dirty="0" err="1"/>
              <a:t>tinjauan</a:t>
            </a:r>
            <a:r>
              <a:rPr lang="en-US" sz="1600" dirty="0"/>
              <a:t>, </a:t>
            </a:r>
            <a:r>
              <a:rPr lang="en-US" sz="1600" dirty="0" err="1"/>
              <a:t>atau</a:t>
            </a:r>
            <a:r>
              <a:rPr lang="en-US" sz="1600" dirty="0"/>
              <a:t> </a:t>
            </a:r>
            <a:r>
              <a:rPr lang="en-US" sz="1600" dirty="0" err="1"/>
              <a:t>penglihatan</a:t>
            </a:r>
            <a:r>
              <a:rPr lang="en-US" sz="1600" dirty="0"/>
              <a:t> </a:t>
            </a:r>
            <a:r>
              <a:rPr lang="en-US" sz="1600" dirty="0" err="1"/>
              <a:t>indrawi</a:t>
            </a:r>
            <a:r>
              <a:rPr lang="en-US" sz="1600" dirty="0"/>
              <a:t>. </a:t>
            </a:r>
            <a:r>
              <a:rPr lang="en-US" sz="1600" dirty="0" err="1"/>
              <a:t>Akar</a:t>
            </a:r>
            <a:r>
              <a:rPr lang="en-US" sz="1600" dirty="0"/>
              <a:t> kata </a:t>
            </a:r>
            <a:r>
              <a:rPr lang="en-US" sz="1600" dirty="0" err="1"/>
              <a:t>ini</a:t>
            </a:r>
            <a:r>
              <a:rPr lang="en-US" sz="1600" dirty="0"/>
              <a:t> </a:t>
            </a:r>
            <a:r>
              <a:rPr lang="en-US" sz="1600" dirty="0" err="1"/>
              <a:t>membentuk</a:t>
            </a:r>
            <a:r>
              <a:rPr lang="en-US" sz="1600" dirty="0"/>
              <a:t> kata ‘</a:t>
            </a:r>
            <a:r>
              <a:rPr lang="en-US" sz="1600" dirty="0" err="1"/>
              <a:t>mawas</a:t>
            </a:r>
            <a:r>
              <a:rPr lang="en-US" sz="1600" dirty="0"/>
              <a:t>’ yang </a:t>
            </a:r>
            <a:r>
              <a:rPr lang="en-US" sz="1600" dirty="0" err="1"/>
              <a:t>berarti</a:t>
            </a:r>
            <a:r>
              <a:rPr lang="en-US" sz="1600" dirty="0"/>
              <a:t> </a:t>
            </a:r>
            <a:r>
              <a:rPr lang="en-US" sz="1600" dirty="0" err="1"/>
              <a:t>memandang,meninjau</a:t>
            </a:r>
            <a:r>
              <a:rPr lang="en-US" sz="1600" dirty="0"/>
              <a:t> </a:t>
            </a:r>
            <a:r>
              <a:rPr lang="en-US" sz="1600" dirty="0" err="1"/>
              <a:t>atau</a:t>
            </a:r>
            <a:r>
              <a:rPr lang="en-US" sz="1600" dirty="0"/>
              <a:t> </a:t>
            </a:r>
            <a:r>
              <a:rPr lang="en-US" sz="1600" dirty="0" err="1"/>
              <a:t>melihat,atau</a:t>
            </a:r>
            <a:r>
              <a:rPr lang="en-US" sz="1600" dirty="0"/>
              <a:t> </a:t>
            </a:r>
            <a:r>
              <a:rPr lang="en-US" sz="1600" dirty="0" err="1"/>
              <a:t>cara</a:t>
            </a:r>
            <a:r>
              <a:rPr lang="en-US" sz="1600" dirty="0"/>
              <a:t> </a:t>
            </a:r>
            <a:r>
              <a:rPr lang="en-US" sz="1600" dirty="0" err="1"/>
              <a:t>melihat</a:t>
            </a:r>
            <a:r>
              <a:rPr lang="en-US" sz="1600" dirty="0"/>
              <a:t> </a:t>
            </a:r>
            <a:r>
              <a:rPr lang="en-US" sz="1600" dirty="0" err="1"/>
              <a:t>sedangkan</a:t>
            </a:r>
            <a:r>
              <a:rPr lang="en-US" sz="1600" dirty="0"/>
              <a:t> </a:t>
            </a:r>
            <a:r>
              <a:rPr lang="en-US" sz="1600" dirty="0" err="1"/>
              <a:t>istilah</a:t>
            </a:r>
            <a:r>
              <a:rPr lang="en-US" sz="1600" dirty="0"/>
              <a:t> </a:t>
            </a:r>
            <a:r>
              <a:rPr lang="en-US" sz="1600" dirty="0" err="1"/>
              <a:t>nusantara</a:t>
            </a:r>
            <a:r>
              <a:rPr lang="en-US" sz="1600" dirty="0"/>
              <a:t> </a:t>
            </a:r>
            <a:r>
              <a:rPr lang="en-US" sz="1600" dirty="0" err="1"/>
              <a:t>berasal</a:t>
            </a:r>
            <a:r>
              <a:rPr lang="en-US" sz="1600" dirty="0"/>
              <a:t> </a:t>
            </a:r>
            <a:r>
              <a:rPr lang="en-US" sz="1600" dirty="0" err="1"/>
              <a:t>dari</a:t>
            </a:r>
            <a:r>
              <a:rPr lang="en-US" sz="1600" dirty="0"/>
              <a:t> kata ‘</a:t>
            </a:r>
            <a:r>
              <a:rPr lang="en-US" sz="1600" dirty="0" err="1"/>
              <a:t>nusa</a:t>
            </a:r>
            <a:r>
              <a:rPr lang="en-US" sz="1600" dirty="0"/>
              <a:t>’ yang </a:t>
            </a:r>
            <a:r>
              <a:rPr lang="en-US" sz="1600" dirty="0" err="1"/>
              <a:t>berarti</a:t>
            </a:r>
            <a:r>
              <a:rPr lang="en-US" sz="1600" dirty="0"/>
              <a:t> </a:t>
            </a:r>
            <a:r>
              <a:rPr lang="en-US" sz="1600" dirty="0" err="1"/>
              <a:t>diapit</a:t>
            </a:r>
            <a:r>
              <a:rPr lang="en-US" sz="1600" dirty="0"/>
              <a:t> </a:t>
            </a:r>
            <a:r>
              <a:rPr lang="en-US" sz="1600" dirty="0" err="1"/>
              <a:t>diantara</a:t>
            </a:r>
            <a:r>
              <a:rPr lang="en-US" sz="1600" dirty="0"/>
              <a:t> </a:t>
            </a:r>
            <a:r>
              <a:rPr lang="en-US" sz="1600" dirty="0" err="1"/>
              <a:t>dua</a:t>
            </a:r>
            <a:r>
              <a:rPr lang="en-US" sz="1600" dirty="0"/>
              <a:t> </a:t>
            </a:r>
            <a:r>
              <a:rPr lang="en-US" sz="1600" dirty="0" err="1"/>
              <a:t>hal</a:t>
            </a:r>
            <a:r>
              <a:rPr lang="en-US" sz="1600" dirty="0"/>
              <a:t>. </a:t>
            </a:r>
            <a:r>
              <a:rPr lang="en-US" sz="1600" dirty="0" err="1">
                <a:solidFill>
                  <a:schemeClr val="accent1">
                    <a:lumMod val="75000"/>
                  </a:schemeClr>
                </a:solidFill>
              </a:rPr>
              <a:t>Istilah</a:t>
            </a:r>
            <a:r>
              <a:rPr lang="en-US" sz="1600" dirty="0">
                <a:solidFill>
                  <a:schemeClr val="accent1">
                    <a:lumMod val="75000"/>
                  </a:schemeClr>
                </a:solidFill>
              </a:rPr>
              <a:t> </a:t>
            </a:r>
            <a:r>
              <a:rPr lang="en-US" sz="1600" dirty="0" err="1">
                <a:solidFill>
                  <a:schemeClr val="accent1">
                    <a:lumMod val="75000"/>
                  </a:schemeClr>
                </a:solidFill>
              </a:rPr>
              <a:t>nusantara</a:t>
            </a:r>
            <a:r>
              <a:rPr lang="en-US" sz="1600" dirty="0">
                <a:solidFill>
                  <a:schemeClr val="accent1">
                    <a:lumMod val="75000"/>
                  </a:schemeClr>
                </a:solidFill>
              </a:rPr>
              <a:t> </a:t>
            </a:r>
            <a:r>
              <a:rPr lang="en-US" sz="1600" dirty="0" err="1">
                <a:solidFill>
                  <a:schemeClr val="accent1">
                    <a:lumMod val="75000"/>
                  </a:schemeClr>
                </a:solidFill>
              </a:rPr>
              <a:t>dipakai</a:t>
            </a:r>
            <a:r>
              <a:rPr lang="en-US" sz="1600" dirty="0">
                <a:solidFill>
                  <a:schemeClr val="accent1">
                    <a:lumMod val="75000"/>
                  </a:schemeClr>
                </a:solidFill>
              </a:rPr>
              <a:t> </a:t>
            </a:r>
            <a:r>
              <a:rPr lang="en-US" sz="1600" dirty="0" err="1">
                <a:solidFill>
                  <a:schemeClr val="accent1">
                    <a:lumMod val="75000"/>
                  </a:schemeClr>
                </a:solidFill>
              </a:rPr>
              <a:t>untuk</a:t>
            </a:r>
            <a:r>
              <a:rPr lang="en-US" sz="1600" dirty="0">
                <a:solidFill>
                  <a:schemeClr val="accent1">
                    <a:lumMod val="75000"/>
                  </a:schemeClr>
                </a:solidFill>
              </a:rPr>
              <a:t> </a:t>
            </a:r>
            <a:r>
              <a:rPr lang="en-US" sz="1600" dirty="0" err="1">
                <a:solidFill>
                  <a:schemeClr val="accent1">
                    <a:lumMod val="75000"/>
                  </a:schemeClr>
                </a:solidFill>
              </a:rPr>
              <a:t>menggambarakan</a:t>
            </a:r>
            <a:r>
              <a:rPr lang="en-US" sz="1600" dirty="0">
                <a:solidFill>
                  <a:schemeClr val="accent1">
                    <a:lumMod val="75000"/>
                  </a:schemeClr>
                </a:solidFill>
              </a:rPr>
              <a:t> </a:t>
            </a:r>
            <a:r>
              <a:rPr lang="en-US" sz="1600" dirty="0" err="1">
                <a:solidFill>
                  <a:schemeClr val="accent1">
                    <a:lumMod val="75000"/>
                  </a:schemeClr>
                </a:solidFill>
              </a:rPr>
              <a:t>kesatuan</a:t>
            </a:r>
            <a:r>
              <a:rPr lang="en-US" sz="1600" dirty="0">
                <a:solidFill>
                  <a:schemeClr val="accent1">
                    <a:lumMod val="75000"/>
                  </a:schemeClr>
                </a:solidFill>
              </a:rPr>
              <a:t> </a:t>
            </a:r>
            <a:r>
              <a:rPr lang="en-US" sz="1600" dirty="0" err="1">
                <a:solidFill>
                  <a:schemeClr val="accent1">
                    <a:lumMod val="75000"/>
                  </a:schemeClr>
                </a:solidFill>
              </a:rPr>
              <a:t>wilayah</a:t>
            </a:r>
            <a:r>
              <a:rPr lang="en-US" sz="1600" dirty="0">
                <a:solidFill>
                  <a:schemeClr val="accent1">
                    <a:lumMod val="75000"/>
                  </a:schemeClr>
                </a:solidFill>
              </a:rPr>
              <a:t> </a:t>
            </a:r>
            <a:r>
              <a:rPr lang="en-US" sz="1600" dirty="0" err="1">
                <a:solidFill>
                  <a:schemeClr val="accent1">
                    <a:lumMod val="75000"/>
                  </a:schemeClr>
                </a:solidFill>
              </a:rPr>
              <a:t>perairan</a:t>
            </a:r>
            <a:r>
              <a:rPr lang="en-US" sz="1600" dirty="0">
                <a:solidFill>
                  <a:schemeClr val="accent1">
                    <a:lumMod val="75000"/>
                  </a:schemeClr>
                </a:solidFill>
              </a:rPr>
              <a:t> dan </a:t>
            </a:r>
            <a:r>
              <a:rPr lang="en-US" sz="1600" dirty="0" err="1">
                <a:solidFill>
                  <a:schemeClr val="accent1">
                    <a:lumMod val="75000"/>
                  </a:schemeClr>
                </a:solidFill>
              </a:rPr>
              <a:t>gugusan</a:t>
            </a:r>
            <a:r>
              <a:rPr lang="en-US" sz="1600" dirty="0">
                <a:solidFill>
                  <a:schemeClr val="accent1">
                    <a:lumMod val="75000"/>
                  </a:schemeClr>
                </a:solidFill>
              </a:rPr>
              <a:t> </a:t>
            </a:r>
            <a:r>
              <a:rPr lang="en-US" sz="1600" dirty="0" err="1">
                <a:solidFill>
                  <a:schemeClr val="accent1">
                    <a:lumMod val="75000"/>
                  </a:schemeClr>
                </a:solidFill>
              </a:rPr>
              <a:t>pulau-pulau</a:t>
            </a:r>
            <a:r>
              <a:rPr lang="en-US" sz="1600" dirty="0">
                <a:solidFill>
                  <a:schemeClr val="accent1">
                    <a:lumMod val="75000"/>
                  </a:schemeClr>
                </a:solidFill>
              </a:rPr>
              <a:t> Indonesia yang </a:t>
            </a:r>
            <a:r>
              <a:rPr lang="en-US" sz="1600" dirty="0" err="1">
                <a:solidFill>
                  <a:schemeClr val="accent1">
                    <a:lumMod val="75000"/>
                  </a:schemeClr>
                </a:solidFill>
              </a:rPr>
              <a:t>terletak</a:t>
            </a:r>
            <a:r>
              <a:rPr lang="en-US" sz="1600" dirty="0">
                <a:solidFill>
                  <a:schemeClr val="accent1">
                    <a:lumMod val="75000"/>
                  </a:schemeClr>
                </a:solidFill>
              </a:rPr>
              <a:t> </a:t>
            </a:r>
            <a:r>
              <a:rPr lang="en-US" sz="1600" dirty="0" err="1">
                <a:solidFill>
                  <a:schemeClr val="accent1">
                    <a:lumMod val="75000"/>
                  </a:schemeClr>
                </a:solidFill>
              </a:rPr>
              <a:t>diantara</a:t>
            </a:r>
            <a:r>
              <a:rPr lang="en-US" sz="1600" dirty="0">
                <a:solidFill>
                  <a:schemeClr val="accent1">
                    <a:lumMod val="75000"/>
                  </a:schemeClr>
                </a:solidFill>
              </a:rPr>
              <a:t> </a:t>
            </a:r>
            <a:r>
              <a:rPr lang="en-US" sz="1600" dirty="0" err="1">
                <a:solidFill>
                  <a:schemeClr val="accent1">
                    <a:lumMod val="75000"/>
                  </a:schemeClr>
                </a:solidFill>
              </a:rPr>
              <a:t>samudra</a:t>
            </a:r>
            <a:r>
              <a:rPr lang="en-US" sz="1600" dirty="0">
                <a:solidFill>
                  <a:schemeClr val="accent1">
                    <a:lumMod val="75000"/>
                  </a:schemeClr>
                </a:solidFill>
              </a:rPr>
              <a:t> </a:t>
            </a:r>
            <a:r>
              <a:rPr lang="en-US" sz="1600" dirty="0" err="1">
                <a:solidFill>
                  <a:schemeClr val="accent1">
                    <a:lumMod val="75000"/>
                  </a:schemeClr>
                </a:solidFill>
              </a:rPr>
              <a:t>Pasifik</a:t>
            </a:r>
            <a:r>
              <a:rPr lang="en-US" sz="1600" dirty="0">
                <a:solidFill>
                  <a:schemeClr val="accent1">
                    <a:lumMod val="75000"/>
                  </a:schemeClr>
                </a:solidFill>
              </a:rPr>
              <a:t> dan </a:t>
            </a:r>
            <a:r>
              <a:rPr lang="en-US" sz="1600" dirty="0" err="1">
                <a:solidFill>
                  <a:schemeClr val="accent1">
                    <a:lumMod val="75000"/>
                  </a:schemeClr>
                </a:solidFill>
              </a:rPr>
              <a:t>samudra</a:t>
            </a:r>
            <a:r>
              <a:rPr lang="en-US" sz="1600" dirty="0">
                <a:solidFill>
                  <a:schemeClr val="accent1">
                    <a:lumMod val="75000"/>
                  </a:schemeClr>
                </a:solidFill>
              </a:rPr>
              <a:t> Indonesia, </a:t>
            </a:r>
            <a:r>
              <a:rPr lang="en-US" sz="1600" dirty="0" err="1">
                <a:solidFill>
                  <a:schemeClr val="accent1">
                    <a:lumMod val="75000"/>
                  </a:schemeClr>
                </a:solidFill>
              </a:rPr>
              <a:t>serta</a:t>
            </a:r>
            <a:r>
              <a:rPr lang="en-US" sz="1600" dirty="0">
                <a:solidFill>
                  <a:schemeClr val="accent1">
                    <a:lumMod val="75000"/>
                  </a:schemeClr>
                </a:solidFill>
              </a:rPr>
              <a:t> </a:t>
            </a:r>
            <a:r>
              <a:rPr lang="en-US" sz="1600" dirty="0" err="1">
                <a:solidFill>
                  <a:schemeClr val="accent1">
                    <a:lumMod val="75000"/>
                  </a:schemeClr>
                </a:solidFill>
              </a:rPr>
              <a:t>diantara</a:t>
            </a:r>
            <a:r>
              <a:rPr lang="en-US" sz="1600" dirty="0">
                <a:solidFill>
                  <a:schemeClr val="accent1">
                    <a:lumMod val="75000"/>
                  </a:schemeClr>
                </a:solidFill>
              </a:rPr>
              <a:t> </a:t>
            </a:r>
            <a:r>
              <a:rPr lang="en-US" sz="1600" dirty="0" err="1">
                <a:solidFill>
                  <a:schemeClr val="accent1">
                    <a:lumMod val="75000"/>
                  </a:schemeClr>
                </a:solidFill>
              </a:rPr>
              <a:t>benua</a:t>
            </a:r>
            <a:r>
              <a:rPr lang="en-US" sz="1600" dirty="0">
                <a:solidFill>
                  <a:schemeClr val="accent1">
                    <a:lumMod val="75000"/>
                  </a:schemeClr>
                </a:solidFill>
              </a:rPr>
              <a:t> Asia dan </a:t>
            </a:r>
            <a:r>
              <a:rPr lang="en-US" sz="1600" dirty="0" err="1">
                <a:solidFill>
                  <a:schemeClr val="accent1">
                    <a:lumMod val="75000"/>
                  </a:schemeClr>
                </a:solidFill>
              </a:rPr>
              <a:t>benua</a:t>
            </a:r>
            <a:r>
              <a:rPr lang="en-US" sz="1600" dirty="0">
                <a:solidFill>
                  <a:schemeClr val="accent1">
                    <a:lumMod val="75000"/>
                  </a:schemeClr>
                </a:solidFill>
              </a:rPr>
              <a:t> Australia</a:t>
            </a:r>
          </a:p>
          <a:p>
            <a:r>
              <a:rPr lang="en-US" sz="1600" dirty="0" err="1"/>
              <a:t>wawasan</a:t>
            </a:r>
            <a:r>
              <a:rPr lang="en-US" sz="1600" dirty="0"/>
              <a:t> </a:t>
            </a:r>
            <a:r>
              <a:rPr lang="en-US" sz="1600" dirty="0" err="1"/>
              <a:t>nusantara</a:t>
            </a:r>
            <a:r>
              <a:rPr lang="en-US" sz="1600" dirty="0"/>
              <a:t> </a:t>
            </a:r>
            <a:r>
              <a:rPr lang="en-US" sz="1600" dirty="0" err="1"/>
              <a:t>memiliki</a:t>
            </a:r>
            <a:r>
              <a:rPr lang="en-US" sz="1600" dirty="0"/>
              <a:t> </a:t>
            </a:r>
            <a:r>
              <a:rPr lang="en-US" sz="1600" dirty="0" err="1"/>
              <a:t>arti</a:t>
            </a:r>
            <a:r>
              <a:rPr lang="en-US" sz="1600" dirty="0"/>
              <a:t> </a:t>
            </a:r>
            <a:r>
              <a:rPr lang="en-US" sz="1600" dirty="0" err="1"/>
              <a:t>cara</a:t>
            </a:r>
            <a:r>
              <a:rPr lang="en-US" sz="1600" dirty="0"/>
              <a:t> </a:t>
            </a:r>
            <a:r>
              <a:rPr lang="en-US" sz="1600" dirty="0" err="1"/>
              <a:t>pandang</a:t>
            </a:r>
            <a:r>
              <a:rPr lang="en-US" sz="1600" dirty="0"/>
              <a:t> </a:t>
            </a:r>
            <a:r>
              <a:rPr lang="en-US" sz="1600" dirty="0" err="1"/>
              <a:t>bangsa</a:t>
            </a:r>
            <a:r>
              <a:rPr lang="en-US" sz="1600" dirty="0"/>
              <a:t> Indonesia </a:t>
            </a:r>
            <a:r>
              <a:rPr lang="en-US" sz="1600" dirty="0" err="1"/>
              <a:t>tentang</a:t>
            </a:r>
            <a:r>
              <a:rPr lang="en-US" sz="1600" dirty="0"/>
              <a:t> </a:t>
            </a:r>
            <a:r>
              <a:rPr lang="en-US" sz="1600" dirty="0" err="1"/>
              <a:t>diri</a:t>
            </a:r>
            <a:r>
              <a:rPr lang="en-US" sz="1600" dirty="0"/>
              <a:t> dan </a:t>
            </a:r>
            <a:r>
              <a:rPr lang="en-US" sz="1600" dirty="0" err="1"/>
              <a:t>lingkungan</a:t>
            </a:r>
            <a:r>
              <a:rPr lang="en-US" sz="1600" dirty="0"/>
              <a:t> </a:t>
            </a:r>
            <a:r>
              <a:rPr lang="en-US" sz="1600" dirty="0" err="1"/>
              <a:t>nya</a:t>
            </a:r>
            <a:r>
              <a:rPr lang="en-US" sz="1600" dirty="0"/>
              <a:t> </a:t>
            </a:r>
            <a:r>
              <a:rPr lang="en-US" sz="1600" dirty="0" err="1"/>
              <a:t>berdasarkan</a:t>
            </a:r>
            <a:r>
              <a:rPr lang="en-US" sz="1600" dirty="0"/>
              <a:t> Pancasila dan </a:t>
            </a:r>
            <a:r>
              <a:rPr lang="en-US" sz="1600" dirty="0" err="1"/>
              <a:t>Undang-Undang</a:t>
            </a:r>
            <a:r>
              <a:rPr lang="en-US" sz="1600" dirty="0"/>
              <a:t> Dasar 1945 </a:t>
            </a:r>
            <a:r>
              <a:rPr lang="en-US" sz="1600" dirty="0" err="1"/>
              <a:t>serta</a:t>
            </a:r>
            <a:r>
              <a:rPr lang="en-US" sz="1600" dirty="0"/>
              <a:t> </a:t>
            </a:r>
            <a:r>
              <a:rPr lang="en-US" sz="1600" dirty="0" err="1"/>
              <a:t>sesuai</a:t>
            </a:r>
            <a:r>
              <a:rPr lang="en-US" sz="1600" dirty="0"/>
              <a:t> </a:t>
            </a:r>
            <a:r>
              <a:rPr lang="en-US" sz="1600" dirty="0" err="1"/>
              <a:t>dengan</a:t>
            </a:r>
            <a:r>
              <a:rPr lang="en-US" sz="1600" dirty="0"/>
              <a:t> </a:t>
            </a:r>
            <a:r>
              <a:rPr lang="en-US" sz="1600" dirty="0" err="1"/>
              <a:t>geografi</a:t>
            </a:r>
            <a:r>
              <a:rPr lang="en-US" sz="1600" dirty="0"/>
              <a:t> </a:t>
            </a:r>
            <a:r>
              <a:rPr lang="en-US" sz="1600" dirty="0" err="1"/>
              <a:t>wilayah</a:t>
            </a:r>
            <a:r>
              <a:rPr lang="en-US" sz="1600" dirty="0"/>
              <a:t> </a:t>
            </a:r>
            <a:r>
              <a:rPr lang="en-US" sz="1600" dirty="0" err="1"/>
              <a:t>nusantatra</a:t>
            </a:r>
            <a:r>
              <a:rPr lang="en-US" sz="1600" dirty="0"/>
              <a:t> yang </a:t>
            </a:r>
            <a:r>
              <a:rPr lang="en-US" sz="1600" dirty="0" err="1"/>
              <a:t>menjiwai</a:t>
            </a:r>
            <a:r>
              <a:rPr lang="en-US" sz="1600" dirty="0"/>
              <a:t> </a:t>
            </a:r>
            <a:r>
              <a:rPr lang="en-US" sz="1600" dirty="0" err="1"/>
              <a:t>kehidupan</a:t>
            </a:r>
            <a:r>
              <a:rPr lang="en-US" sz="1600" dirty="0"/>
              <a:t> </a:t>
            </a:r>
            <a:r>
              <a:rPr lang="en-US" sz="1600" dirty="0" err="1"/>
              <a:t>bangsa</a:t>
            </a:r>
            <a:r>
              <a:rPr lang="en-US" sz="1600" dirty="0"/>
              <a:t> </a:t>
            </a:r>
            <a:r>
              <a:rPr lang="en-US" sz="1600" dirty="0" err="1"/>
              <a:t>dalam</a:t>
            </a:r>
            <a:r>
              <a:rPr lang="en-US" sz="1600" dirty="0"/>
              <a:t> </a:t>
            </a:r>
            <a:r>
              <a:rPr lang="en-US" sz="1600" dirty="0" err="1"/>
              <a:t>mencapai</a:t>
            </a:r>
            <a:r>
              <a:rPr lang="en-US" sz="1600" dirty="0"/>
              <a:t> </a:t>
            </a:r>
            <a:r>
              <a:rPr lang="en-US" sz="1600" dirty="0" err="1"/>
              <a:t>tujuan</a:t>
            </a:r>
            <a:r>
              <a:rPr lang="en-US" sz="1600" dirty="0"/>
              <a:t> dan </a:t>
            </a:r>
            <a:r>
              <a:rPr lang="en-US" sz="1600" dirty="0" err="1"/>
              <a:t>cita-cita</a:t>
            </a:r>
            <a:r>
              <a:rPr lang="en-US" sz="1600" dirty="0"/>
              <a:t> </a:t>
            </a:r>
            <a:r>
              <a:rPr lang="en-US" sz="1600" dirty="0" err="1"/>
              <a:t>nasionalnya</a:t>
            </a:r>
            <a:r>
              <a:rPr lang="en-US" sz="1600" dirty="0"/>
              <a:t>.</a:t>
            </a:r>
            <a:endParaRPr lang="en-US" altLang="ko-KR" sz="1100" b="1" dirty="0">
              <a:solidFill>
                <a:schemeClr val="accent1">
                  <a:lumMod val="75000"/>
                </a:schemeClr>
              </a:solidFill>
              <a:cs typeface="Arial" pitchFamily="34" charset="0"/>
            </a:endParaRPr>
          </a:p>
        </p:txBody>
      </p:sp>
      <p:sp>
        <p:nvSpPr>
          <p:cNvPr id="7" name="TextBox 6">
            <a:extLst>
              <a:ext uri="{FF2B5EF4-FFF2-40B4-BE49-F238E27FC236}">
                <a16:creationId xmlns:a16="http://schemas.microsoft.com/office/drawing/2014/main" id="{7784EB9C-CFDD-457D-AAA4-AF6895A11227}"/>
              </a:ext>
            </a:extLst>
          </p:cNvPr>
          <p:cNvSpPr txBox="1"/>
          <p:nvPr/>
        </p:nvSpPr>
        <p:spPr>
          <a:xfrm rot="16200000">
            <a:off x="10190061" y="3290501"/>
            <a:ext cx="3433328" cy="276999"/>
          </a:xfrm>
          <a:prstGeom prst="rect">
            <a:avLst/>
          </a:prstGeom>
          <a:noFill/>
        </p:spPr>
        <p:txBody>
          <a:bodyPr wrap="square" rtlCol="0" anchor="ctr">
            <a:spAutoFit/>
          </a:bodyPr>
          <a:lstStyle/>
          <a:p>
            <a:pPr algn="dist"/>
            <a:r>
              <a:rPr lang="en-GB" altLang="ko-KR" sz="1200" b="1" dirty="0">
                <a:solidFill>
                  <a:schemeClr val="accent1"/>
                </a:solidFill>
                <a:cs typeface="Arial" pitchFamily="34" charset="0"/>
              </a:rPr>
              <a:t>PRESENTATION</a:t>
            </a:r>
            <a:endParaRPr lang="ko-KR" altLang="en-US" sz="1200" b="1" dirty="0">
              <a:solidFill>
                <a:schemeClr val="accent1"/>
              </a:solidFill>
              <a:cs typeface="Arial" pitchFamily="34" charset="0"/>
            </a:endParaRPr>
          </a:p>
        </p:txBody>
      </p:sp>
      <p:pic>
        <p:nvPicPr>
          <p:cNvPr id="1026" name="Picture 2" descr="Hasil gambar untuk wawasan nusantara">
            <a:extLst>
              <a:ext uri="{FF2B5EF4-FFF2-40B4-BE49-F238E27FC236}">
                <a16:creationId xmlns:a16="http://schemas.microsoft.com/office/drawing/2014/main" id="{7AAAEDF9-6DDA-45BC-851B-639DED8BA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832" y="1677760"/>
            <a:ext cx="4152110" cy="3502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545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AD29396-3CC5-4F91-8C49-28AD4A267AE7}"/>
              </a:ext>
            </a:extLst>
          </p:cNvPr>
          <p:cNvSpPr/>
          <p:nvPr/>
        </p:nvSpPr>
        <p:spPr>
          <a:xfrm>
            <a:off x="0" y="0"/>
            <a:ext cx="586232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alf Frame 12">
            <a:extLst>
              <a:ext uri="{FF2B5EF4-FFF2-40B4-BE49-F238E27FC236}">
                <a16:creationId xmlns:a16="http://schemas.microsoft.com/office/drawing/2014/main" id="{2B11E888-E496-4782-86A2-FC5F54929B88}"/>
              </a:ext>
            </a:extLst>
          </p:cNvPr>
          <p:cNvSpPr/>
          <p:nvPr/>
        </p:nvSpPr>
        <p:spPr>
          <a:xfrm rot="10800000">
            <a:off x="3370089" y="4511020"/>
            <a:ext cx="636337" cy="636337"/>
          </a:xfrm>
          <a:prstGeom prst="halfFrame">
            <a:avLst>
              <a:gd name="adj1" fmla="val 19850"/>
              <a:gd name="adj2" fmla="val 19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TextBox 14">
            <a:extLst>
              <a:ext uri="{FF2B5EF4-FFF2-40B4-BE49-F238E27FC236}">
                <a16:creationId xmlns:a16="http://schemas.microsoft.com/office/drawing/2014/main" id="{E8E05FAF-37ED-4D0F-AA0A-81116DCD78CD}"/>
              </a:ext>
            </a:extLst>
          </p:cNvPr>
          <p:cNvSpPr txBox="1"/>
          <p:nvPr/>
        </p:nvSpPr>
        <p:spPr>
          <a:xfrm>
            <a:off x="339418" y="344797"/>
            <a:ext cx="5604182" cy="584775"/>
          </a:xfrm>
          <a:prstGeom prst="rect">
            <a:avLst/>
          </a:prstGeom>
          <a:noFill/>
        </p:spPr>
        <p:txBody>
          <a:bodyPr wrap="square" rtlCol="0" anchor="ctr">
            <a:spAutoFit/>
          </a:bodyPr>
          <a:lstStyle/>
          <a:p>
            <a:pPr lvl="0"/>
            <a:r>
              <a:rPr lang="en-US" sz="1600" b="1" dirty="0" err="1">
                <a:latin typeface="Adobe Ming Std L" panose="02020300000000000000" pitchFamily="18" charset="-128"/>
                <a:ea typeface="Adobe Ming Std L" panose="02020300000000000000" pitchFamily="18" charset="-128"/>
              </a:rPr>
              <a:t>Faktor</a:t>
            </a:r>
            <a:r>
              <a:rPr lang="en-US" sz="1600" b="1" dirty="0">
                <a:latin typeface="Adobe Ming Std L" panose="02020300000000000000" pitchFamily="18" charset="-128"/>
                <a:ea typeface="Adobe Ming Std L" panose="02020300000000000000" pitchFamily="18" charset="-128"/>
              </a:rPr>
              <a:t> </a:t>
            </a:r>
            <a:r>
              <a:rPr lang="en-US" sz="1600" b="1" dirty="0" err="1">
                <a:latin typeface="Adobe Ming Std L" panose="02020300000000000000" pitchFamily="18" charset="-128"/>
                <a:ea typeface="Adobe Ming Std L" panose="02020300000000000000" pitchFamily="18" charset="-128"/>
              </a:rPr>
              <a:t>Kewilayahan</a:t>
            </a:r>
            <a:r>
              <a:rPr lang="en-US" sz="1600" b="1" dirty="0">
                <a:latin typeface="Adobe Ming Std L" panose="02020300000000000000" pitchFamily="18" charset="-128"/>
                <a:ea typeface="Adobe Ming Std L" panose="02020300000000000000" pitchFamily="18" charset="-128"/>
              </a:rPr>
              <a:t> yang </a:t>
            </a:r>
            <a:r>
              <a:rPr lang="en-US" sz="1600" b="1" dirty="0" err="1">
                <a:latin typeface="Adobe Ming Std L" panose="02020300000000000000" pitchFamily="18" charset="-128"/>
                <a:ea typeface="Adobe Ming Std L" panose="02020300000000000000" pitchFamily="18" charset="-128"/>
              </a:rPr>
              <a:t>Mempengaruhi</a:t>
            </a:r>
            <a:r>
              <a:rPr lang="en-US" sz="1600" b="1" dirty="0">
                <a:latin typeface="Adobe Ming Std L" panose="02020300000000000000" pitchFamily="18" charset="-128"/>
                <a:ea typeface="Adobe Ming Std L" panose="02020300000000000000" pitchFamily="18" charset="-128"/>
              </a:rPr>
              <a:t> </a:t>
            </a:r>
            <a:r>
              <a:rPr lang="en-US" sz="1600" b="1" dirty="0" err="1">
                <a:latin typeface="Adobe Ming Std L" panose="02020300000000000000" pitchFamily="18" charset="-128"/>
                <a:ea typeface="Adobe Ming Std L" panose="02020300000000000000" pitchFamily="18" charset="-128"/>
              </a:rPr>
              <a:t>Wawasan</a:t>
            </a:r>
            <a:r>
              <a:rPr lang="en-US" sz="1600" b="1" dirty="0">
                <a:latin typeface="Adobe Ming Std L" panose="02020300000000000000" pitchFamily="18" charset="-128"/>
                <a:ea typeface="Adobe Ming Std L" panose="02020300000000000000" pitchFamily="18" charset="-128"/>
              </a:rPr>
              <a:t> Nusantara.</a:t>
            </a:r>
            <a:endParaRPr lang="en-US" sz="1600" dirty="0">
              <a:latin typeface="Adobe Ming Std L" panose="02020300000000000000" pitchFamily="18" charset="-128"/>
              <a:ea typeface="Adobe Ming Std L" panose="02020300000000000000" pitchFamily="18" charset="-128"/>
            </a:endParaRPr>
          </a:p>
        </p:txBody>
      </p:sp>
      <p:sp>
        <p:nvSpPr>
          <p:cNvPr id="16" name="TextBox 15">
            <a:extLst>
              <a:ext uri="{FF2B5EF4-FFF2-40B4-BE49-F238E27FC236}">
                <a16:creationId xmlns:a16="http://schemas.microsoft.com/office/drawing/2014/main" id="{9E719A35-6871-4D57-940C-56FD0EE045AE}"/>
              </a:ext>
            </a:extLst>
          </p:cNvPr>
          <p:cNvSpPr txBox="1"/>
          <p:nvPr/>
        </p:nvSpPr>
        <p:spPr>
          <a:xfrm>
            <a:off x="339418" y="1135870"/>
            <a:ext cx="3433328" cy="3693319"/>
          </a:xfrm>
          <a:prstGeom prst="rect">
            <a:avLst/>
          </a:prstGeom>
          <a:noFill/>
        </p:spPr>
        <p:txBody>
          <a:bodyPr wrap="square" rtlCol="0" anchor="ctr">
            <a:spAutoFit/>
          </a:bodyPr>
          <a:lstStyle/>
          <a:p>
            <a:pPr marL="342900" indent="-342900">
              <a:buAutoNum type="alphaUcPeriod"/>
            </a:pPr>
            <a:r>
              <a:rPr lang="en-US" dirty="0" err="1"/>
              <a:t>Asas</a:t>
            </a:r>
            <a:r>
              <a:rPr lang="en-US" dirty="0"/>
              <a:t> </a:t>
            </a:r>
            <a:r>
              <a:rPr lang="en-US" dirty="0" err="1"/>
              <a:t>Kepulauan</a:t>
            </a:r>
            <a:r>
              <a:rPr lang="en-US" dirty="0"/>
              <a:t> (Archipelagic </a:t>
            </a:r>
            <a:r>
              <a:rPr lang="en-US" dirty="0" err="1"/>
              <a:t>Priciple</a:t>
            </a:r>
            <a:r>
              <a:rPr lang="en-US" dirty="0"/>
              <a:t>)</a:t>
            </a:r>
            <a:br>
              <a:rPr lang="en-US" dirty="0"/>
            </a:br>
            <a:endParaRPr lang="en-US" dirty="0"/>
          </a:p>
          <a:p>
            <a:r>
              <a:rPr lang="en-US" dirty="0" err="1">
                <a:solidFill>
                  <a:schemeClr val="bg1"/>
                </a:solidFill>
              </a:rPr>
              <a:t>Istilah</a:t>
            </a:r>
            <a:r>
              <a:rPr lang="en-US" dirty="0">
                <a:solidFill>
                  <a:schemeClr val="bg1"/>
                </a:solidFill>
              </a:rPr>
              <a:t> ‘Archipelago’ </a:t>
            </a:r>
            <a:r>
              <a:rPr lang="en-US" dirty="0" err="1">
                <a:solidFill>
                  <a:schemeClr val="bg1"/>
                </a:solidFill>
              </a:rPr>
              <a:t>adalah</a:t>
            </a:r>
            <a:r>
              <a:rPr lang="en-US" dirty="0">
                <a:solidFill>
                  <a:schemeClr val="bg1"/>
                </a:solidFill>
              </a:rPr>
              <a:t> </a:t>
            </a:r>
            <a:r>
              <a:rPr lang="en-US" dirty="0" err="1">
                <a:solidFill>
                  <a:schemeClr val="bg1"/>
                </a:solidFill>
              </a:rPr>
              <a:t>wilayah</a:t>
            </a:r>
            <a:r>
              <a:rPr lang="en-US" dirty="0">
                <a:solidFill>
                  <a:schemeClr val="bg1"/>
                </a:solidFill>
              </a:rPr>
              <a:t> </a:t>
            </a:r>
            <a:r>
              <a:rPr lang="en-US" dirty="0" err="1">
                <a:solidFill>
                  <a:schemeClr val="bg1"/>
                </a:solidFill>
              </a:rPr>
              <a:t>lautan</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pulau-pulau</a:t>
            </a:r>
            <a:r>
              <a:rPr lang="en-US" dirty="0">
                <a:solidFill>
                  <a:schemeClr val="bg1"/>
                </a:solidFill>
              </a:rPr>
              <a:t> di </a:t>
            </a:r>
            <a:r>
              <a:rPr lang="en-US" dirty="0" err="1">
                <a:solidFill>
                  <a:schemeClr val="bg1"/>
                </a:solidFill>
              </a:rPr>
              <a:t>dalamnya</a:t>
            </a:r>
            <a:r>
              <a:rPr lang="en-US" dirty="0">
                <a:solidFill>
                  <a:schemeClr val="bg1"/>
                </a:solidFill>
              </a:rPr>
              <a:t>. Arti </a:t>
            </a:r>
            <a:r>
              <a:rPr lang="en-US" dirty="0" err="1">
                <a:solidFill>
                  <a:schemeClr val="bg1"/>
                </a:solidFill>
              </a:rPr>
              <a:t>ini</a:t>
            </a:r>
            <a:r>
              <a:rPr lang="en-US" dirty="0">
                <a:solidFill>
                  <a:schemeClr val="bg1"/>
                </a:solidFill>
              </a:rPr>
              <a:t> </a:t>
            </a:r>
            <a:r>
              <a:rPr lang="en-US" dirty="0" err="1">
                <a:solidFill>
                  <a:schemeClr val="bg1"/>
                </a:solidFill>
              </a:rPr>
              <a:t>kemudian</a:t>
            </a:r>
            <a:r>
              <a:rPr lang="en-US" dirty="0">
                <a:solidFill>
                  <a:schemeClr val="bg1"/>
                </a:solidFill>
              </a:rPr>
              <a:t> </a:t>
            </a:r>
            <a:r>
              <a:rPr lang="en-US" dirty="0" err="1">
                <a:solidFill>
                  <a:schemeClr val="bg1"/>
                </a:solidFill>
              </a:rPr>
              <a:t>menjadi</a:t>
            </a:r>
            <a:r>
              <a:rPr lang="en-US" dirty="0">
                <a:solidFill>
                  <a:schemeClr val="bg1"/>
                </a:solidFill>
              </a:rPr>
              <a:t> </a:t>
            </a:r>
            <a:r>
              <a:rPr lang="en-US" dirty="0" err="1">
                <a:solidFill>
                  <a:schemeClr val="bg1"/>
                </a:solidFill>
              </a:rPr>
              <a:t>pulau-pulau</a:t>
            </a:r>
            <a:r>
              <a:rPr lang="en-US" dirty="0">
                <a:solidFill>
                  <a:schemeClr val="bg1"/>
                </a:solidFill>
              </a:rPr>
              <a:t> </a:t>
            </a:r>
            <a:r>
              <a:rPr lang="en-US" dirty="0" err="1">
                <a:solidFill>
                  <a:schemeClr val="bg1"/>
                </a:solidFill>
              </a:rPr>
              <a:t>saja</a:t>
            </a:r>
            <a:r>
              <a:rPr lang="en-US" dirty="0">
                <a:solidFill>
                  <a:schemeClr val="bg1"/>
                </a:solidFill>
              </a:rPr>
              <a:t> </a:t>
            </a:r>
            <a:r>
              <a:rPr lang="en-US" dirty="0" err="1">
                <a:solidFill>
                  <a:schemeClr val="bg1"/>
                </a:solidFill>
              </a:rPr>
              <a:t>tanpa</a:t>
            </a:r>
            <a:r>
              <a:rPr lang="en-US" dirty="0">
                <a:solidFill>
                  <a:schemeClr val="bg1"/>
                </a:solidFill>
              </a:rPr>
              <a:t> </a:t>
            </a:r>
            <a:r>
              <a:rPr lang="en-US" dirty="0" err="1">
                <a:solidFill>
                  <a:schemeClr val="bg1"/>
                </a:solidFill>
              </a:rPr>
              <a:t>menyebut</a:t>
            </a:r>
            <a:r>
              <a:rPr lang="en-US" dirty="0">
                <a:solidFill>
                  <a:schemeClr val="bg1"/>
                </a:solidFill>
              </a:rPr>
              <a:t> </a:t>
            </a:r>
            <a:r>
              <a:rPr lang="en-US" dirty="0" err="1">
                <a:solidFill>
                  <a:schemeClr val="bg1"/>
                </a:solidFill>
              </a:rPr>
              <a:t>unsur</a:t>
            </a:r>
            <a:r>
              <a:rPr lang="en-US" dirty="0">
                <a:solidFill>
                  <a:schemeClr val="bg1"/>
                </a:solidFill>
              </a:rPr>
              <a:t> </a:t>
            </a:r>
            <a:r>
              <a:rPr lang="en-US" dirty="0" err="1"/>
              <a:t>lautnya</a:t>
            </a:r>
            <a:r>
              <a:rPr lang="en-US" dirty="0"/>
              <a:t> </a:t>
            </a:r>
            <a:r>
              <a:rPr lang="en-US" dirty="0" err="1"/>
              <a:t>sebagau</a:t>
            </a:r>
            <a:r>
              <a:rPr lang="en-US" dirty="0"/>
              <a:t> </a:t>
            </a:r>
            <a:r>
              <a:rPr lang="en-US" dirty="0" err="1"/>
              <a:t>akibta</a:t>
            </a:r>
            <a:r>
              <a:rPr lang="en-US" dirty="0"/>
              <a:t> </a:t>
            </a:r>
            <a:r>
              <a:rPr lang="en-US" dirty="0" err="1"/>
              <a:t>penyerapan</a:t>
            </a:r>
            <a:r>
              <a:rPr lang="en-US" dirty="0"/>
              <a:t> Bahasa </a:t>
            </a:r>
            <a:r>
              <a:rPr lang="en-US" dirty="0" err="1"/>
              <a:t>barat,sehingga</a:t>
            </a:r>
            <a:r>
              <a:rPr lang="en-US" dirty="0"/>
              <a:t> Archipelago </a:t>
            </a:r>
            <a:r>
              <a:rPr lang="en-US" dirty="0" err="1"/>
              <a:t>selalu</a:t>
            </a:r>
            <a:r>
              <a:rPr lang="en-US" dirty="0"/>
              <a:t> </a:t>
            </a:r>
            <a:r>
              <a:rPr lang="en-US" dirty="0" err="1"/>
              <a:t>diartikan</a:t>
            </a:r>
            <a:r>
              <a:rPr lang="en-US" dirty="0"/>
              <a:t> </a:t>
            </a:r>
            <a:r>
              <a:rPr lang="en-US" dirty="0" err="1"/>
              <a:t>kepulauan</a:t>
            </a:r>
            <a:r>
              <a:rPr lang="en-US" dirty="0"/>
              <a:t> </a:t>
            </a:r>
            <a:r>
              <a:rPr lang="en-US" dirty="0" err="1"/>
              <a:t>atau</a:t>
            </a:r>
            <a:r>
              <a:rPr lang="en-US" dirty="0"/>
              <a:t> </a:t>
            </a:r>
            <a:r>
              <a:rPr lang="en-US" dirty="0" err="1"/>
              <a:t>kumpulan</a:t>
            </a:r>
            <a:r>
              <a:rPr lang="en-US" dirty="0"/>
              <a:t> </a:t>
            </a:r>
            <a:r>
              <a:rPr lang="en-US" dirty="0" err="1"/>
              <a:t>pulau</a:t>
            </a:r>
            <a:r>
              <a:rPr lang="en-US" dirty="0"/>
              <a:t>.</a:t>
            </a:r>
          </a:p>
        </p:txBody>
      </p:sp>
      <p:sp>
        <p:nvSpPr>
          <p:cNvPr id="11" name="TextBox 10">
            <a:extLst>
              <a:ext uri="{FF2B5EF4-FFF2-40B4-BE49-F238E27FC236}">
                <a16:creationId xmlns:a16="http://schemas.microsoft.com/office/drawing/2014/main" id="{DC6EC0B4-CE08-4CDC-B36D-E3D8DD734437}"/>
              </a:ext>
            </a:extLst>
          </p:cNvPr>
          <p:cNvSpPr txBox="1"/>
          <p:nvPr/>
        </p:nvSpPr>
        <p:spPr>
          <a:xfrm>
            <a:off x="6096000" y="1973778"/>
            <a:ext cx="5695846" cy="2585323"/>
          </a:xfrm>
          <a:prstGeom prst="rect">
            <a:avLst/>
          </a:prstGeom>
          <a:noFill/>
        </p:spPr>
        <p:txBody>
          <a:bodyPr wrap="square" rtlCol="0" anchor="ctr">
            <a:spAutoFit/>
          </a:bodyPr>
          <a:lstStyle/>
          <a:p>
            <a:r>
              <a:rPr lang="en-US" dirty="0" err="1"/>
              <a:t>b.Kepulauan</a:t>
            </a:r>
            <a:r>
              <a:rPr lang="en-US" dirty="0"/>
              <a:t> Indonesia</a:t>
            </a:r>
          </a:p>
          <a:p>
            <a:br>
              <a:rPr lang="en-US" dirty="0"/>
            </a:br>
            <a:r>
              <a:rPr lang="en-US" dirty="0"/>
              <a:t>Pada masa </a:t>
            </a:r>
            <a:r>
              <a:rPr lang="en-US" dirty="0" err="1"/>
              <a:t>penjajahan</a:t>
            </a:r>
            <a:r>
              <a:rPr lang="en-US" dirty="0"/>
              <a:t> </a:t>
            </a:r>
            <a:r>
              <a:rPr lang="en-US" dirty="0" err="1"/>
              <a:t>Belanda</a:t>
            </a:r>
            <a:r>
              <a:rPr lang="en-US" dirty="0"/>
              <a:t>. Nama Indonesia </a:t>
            </a:r>
            <a:r>
              <a:rPr lang="en-US" dirty="0" err="1"/>
              <a:t>mengandung</a:t>
            </a:r>
            <a:r>
              <a:rPr lang="en-US" dirty="0"/>
              <a:t> </a:t>
            </a:r>
            <a:r>
              <a:rPr lang="en-US" dirty="0" err="1"/>
              <a:t>arti</a:t>
            </a:r>
            <a:r>
              <a:rPr lang="en-US" dirty="0"/>
              <a:t> yang </a:t>
            </a:r>
            <a:r>
              <a:rPr lang="en-US" dirty="0" err="1"/>
              <a:t>tepat,yaitu</a:t>
            </a:r>
            <a:r>
              <a:rPr lang="en-US" dirty="0"/>
              <a:t> </a:t>
            </a:r>
            <a:r>
              <a:rPr lang="en-US" dirty="0" err="1"/>
              <a:t>kepulauan</a:t>
            </a:r>
            <a:r>
              <a:rPr lang="en-US" dirty="0"/>
              <a:t> Indonesia. </a:t>
            </a:r>
            <a:r>
              <a:rPr lang="en-US" dirty="0" err="1"/>
              <a:t>Dalam</a:t>
            </a:r>
            <a:r>
              <a:rPr lang="en-US" dirty="0"/>
              <a:t> Bahasa Yunani , ‘Indo’ </a:t>
            </a:r>
            <a:r>
              <a:rPr lang="en-US" dirty="0" err="1"/>
              <a:t>berarti</a:t>
            </a:r>
            <a:r>
              <a:rPr lang="en-US" dirty="0"/>
              <a:t> India dan ‘</a:t>
            </a:r>
            <a:r>
              <a:rPr lang="en-US" dirty="0" err="1"/>
              <a:t>nesos</a:t>
            </a:r>
            <a:r>
              <a:rPr lang="en-US" dirty="0"/>
              <a:t>’ </a:t>
            </a:r>
            <a:r>
              <a:rPr lang="en-US" dirty="0" err="1"/>
              <a:t>berarti</a:t>
            </a:r>
            <a:r>
              <a:rPr lang="en-US" dirty="0"/>
              <a:t> </a:t>
            </a:r>
            <a:r>
              <a:rPr lang="en-US" dirty="0" err="1"/>
              <a:t>pulau</a:t>
            </a:r>
            <a:r>
              <a:rPr lang="en-US" dirty="0"/>
              <a:t>. Indonesia </a:t>
            </a:r>
            <a:r>
              <a:rPr lang="en-US" dirty="0" err="1"/>
              <a:t>mengandung</a:t>
            </a:r>
            <a:r>
              <a:rPr lang="en-US" dirty="0"/>
              <a:t> </a:t>
            </a:r>
            <a:r>
              <a:rPr lang="en-US" dirty="0" err="1"/>
              <a:t>makna</a:t>
            </a:r>
            <a:r>
              <a:rPr lang="en-US" dirty="0"/>
              <a:t> spiritual yang </a:t>
            </a:r>
            <a:r>
              <a:rPr lang="en-US" dirty="0" err="1"/>
              <a:t>didalamnya</a:t>
            </a:r>
            <a:r>
              <a:rPr lang="en-US" dirty="0"/>
              <a:t> </a:t>
            </a:r>
            <a:r>
              <a:rPr lang="en-US" dirty="0" err="1"/>
              <a:t>terasa</a:t>
            </a:r>
            <a:r>
              <a:rPr lang="en-US" dirty="0"/>
              <a:t> </a:t>
            </a:r>
            <a:r>
              <a:rPr lang="en-US" dirty="0" err="1"/>
              <a:t>ada</a:t>
            </a:r>
            <a:r>
              <a:rPr lang="en-US" dirty="0"/>
              <a:t> </a:t>
            </a:r>
            <a:r>
              <a:rPr lang="en-US" dirty="0" err="1"/>
              <a:t>jiwa</a:t>
            </a:r>
            <a:r>
              <a:rPr lang="en-US" dirty="0"/>
              <a:t> </a:t>
            </a:r>
            <a:r>
              <a:rPr lang="en-US" dirty="0" err="1"/>
              <a:t>perjuangan</a:t>
            </a:r>
            <a:r>
              <a:rPr lang="en-US" dirty="0"/>
              <a:t> </a:t>
            </a:r>
            <a:r>
              <a:rPr lang="en-US" dirty="0" err="1"/>
              <a:t>menuju</a:t>
            </a:r>
            <a:r>
              <a:rPr lang="en-US" dirty="0"/>
              <a:t> </a:t>
            </a:r>
            <a:r>
              <a:rPr lang="en-US" dirty="0" err="1"/>
              <a:t>cita-cita</a:t>
            </a:r>
            <a:r>
              <a:rPr lang="en-US" dirty="0"/>
              <a:t> </a:t>
            </a:r>
            <a:r>
              <a:rPr lang="en-US" dirty="0" err="1"/>
              <a:t>luhur</a:t>
            </a:r>
            <a:r>
              <a:rPr lang="en-US" dirty="0"/>
              <a:t>, Negara </a:t>
            </a:r>
            <a:r>
              <a:rPr lang="en-US" dirty="0" err="1"/>
              <a:t>Kesatuan,Kemerdekaan</a:t>
            </a:r>
            <a:r>
              <a:rPr lang="en-US" dirty="0"/>
              <a:t> dan </a:t>
            </a:r>
            <a:r>
              <a:rPr lang="en-US" dirty="0" err="1"/>
              <a:t>Kebebasan</a:t>
            </a:r>
            <a:r>
              <a:rPr lang="en-US" dirty="0"/>
              <a:t>.</a:t>
            </a:r>
          </a:p>
        </p:txBody>
      </p:sp>
      <p:grpSp>
        <p:nvGrpSpPr>
          <p:cNvPr id="12" name="Group 110">
            <a:extLst>
              <a:ext uri="{FF2B5EF4-FFF2-40B4-BE49-F238E27FC236}">
                <a16:creationId xmlns:a16="http://schemas.microsoft.com/office/drawing/2014/main" id="{ED149673-BB77-41DB-AD2A-4FCA3D1D5B3F}"/>
              </a:ext>
            </a:extLst>
          </p:cNvPr>
          <p:cNvGrpSpPr/>
          <p:nvPr/>
        </p:nvGrpSpPr>
        <p:grpSpPr>
          <a:xfrm>
            <a:off x="11540917" y="191690"/>
            <a:ext cx="501857" cy="554554"/>
            <a:chOff x="4835382" y="73243"/>
            <a:chExt cx="2920830" cy="3227535"/>
          </a:xfrm>
          <a:solidFill>
            <a:schemeClr val="accent4"/>
          </a:solidFill>
        </p:grpSpPr>
        <p:sp>
          <p:nvSpPr>
            <p:cNvPr id="19" name="Freeform 111">
              <a:extLst>
                <a:ext uri="{FF2B5EF4-FFF2-40B4-BE49-F238E27FC236}">
                  <a16:creationId xmlns:a16="http://schemas.microsoft.com/office/drawing/2014/main" id="{FE9282B9-3BB2-4FFB-B178-4F9FC0DA7CB1}"/>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Oval 37">
              <a:extLst>
                <a:ext uri="{FF2B5EF4-FFF2-40B4-BE49-F238E27FC236}">
                  <a16:creationId xmlns:a16="http://schemas.microsoft.com/office/drawing/2014/main" id="{D2F1AD04-F826-4732-A3B0-CE3F39C2110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Tree>
    <p:extLst>
      <p:ext uri="{BB962C8B-B14F-4D97-AF65-F5344CB8AC3E}">
        <p14:creationId xmlns:p14="http://schemas.microsoft.com/office/powerpoint/2010/main" val="2547377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F2E40A-FE92-4AD4-8A9C-8F88EA286EA8}"/>
              </a:ext>
            </a:extLst>
          </p:cNvPr>
          <p:cNvSpPr/>
          <p:nvPr/>
        </p:nvSpPr>
        <p:spPr>
          <a:xfrm>
            <a:off x="1315036" y="516920"/>
            <a:ext cx="770350" cy="108293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 name="TextBox 6">
            <a:extLst>
              <a:ext uri="{FF2B5EF4-FFF2-40B4-BE49-F238E27FC236}">
                <a16:creationId xmlns:a16="http://schemas.microsoft.com/office/drawing/2014/main" id="{F9D32EB2-F069-4DA3-8148-A99CBE42B072}"/>
              </a:ext>
            </a:extLst>
          </p:cNvPr>
          <p:cNvSpPr txBox="1"/>
          <p:nvPr/>
        </p:nvSpPr>
        <p:spPr>
          <a:xfrm>
            <a:off x="1451242" y="766000"/>
            <a:ext cx="481222" cy="584775"/>
          </a:xfrm>
          <a:prstGeom prst="rect">
            <a:avLst/>
          </a:prstGeom>
          <a:noFill/>
        </p:spPr>
        <p:txBody>
          <a:bodyPr wrap="none" rtlCol="0">
            <a:spAutoFit/>
          </a:bodyPr>
          <a:lstStyle/>
          <a:p>
            <a:pPr algn="r"/>
            <a:r>
              <a:rPr lang="en-US" altLang="ko-KR" sz="3200" b="1" dirty="0">
                <a:solidFill>
                  <a:schemeClr val="bg1"/>
                </a:solidFill>
                <a:cs typeface="Arial" pitchFamily="34" charset="0"/>
              </a:rPr>
              <a:t>C</a:t>
            </a:r>
            <a:endParaRPr lang="ko-KR" altLang="en-US" sz="3200" b="1" dirty="0">
              <a:solidFill>
                <a:schemeClr val="bg1"/>
              </a:solidFill>
              <a:cs typeface="Arial" pitchFamily="34" charset="0"/>
            </a:endParaRPr>
          </a:p>
        </p:txBody>
      </p:sp>
      <p:sp>
        <p:nvSpPr>
          <p:cNvPr id="11" name="Rectangle 10">
            <a:extLst>
              <a:ext uri="{FF2B5EF4-FFF2-40B4-BE49-F238E27FC236}">
                <a16:creationId xmlns:a16="http://schemas.microsoft.com/office/drawing/2014/main" id="{5E4F5302-2AEF-4116-B1C5-6C7C5BE7506D}"/>
              </a:ext>
            </a:extLst>
          </p:cNvPr>
          <p:cNvSpPr/>
          <p:nvPr/>
        </p:nvSpPr>
        <p:spPr>
          <a:xfrm>
            <a:off x="6960677" y="789575"/>
            <a:ext cx="4665902" cy="707886"/>
          </a:xfrm>
          <a:prstGeom prst="rect">
            <a:avLst/>
          </a:prstGeom>
        </p:spPr>
        <p:txBody>
          <a:bodyPr wrap="square">
            <a:spAutoFit/>
          </a:bodyPr>
          <a:lstStyle/>
          <a:p>
            <a:pPr algn="dist"/>
            <a:r>
              <a:rPr lang="en-US" altLang="ko-KR" sz="4000" b="1" dirty="0" err="1">
                <a:solidFill>
                  <a:schemeClr val="accent3"/>
                </a:solidFill>
                <a:latin typeface="+mj-lt"/>
                <a:cs typeface="Arial" pitchFamily="34" charset="0"/>
              </a:rPr>
              <a:t>Konsepsi</a:t>
            </a:r>
            <a:r>
              <a:rPr lang="en-US" altLang="ko-KR" sz="4000" b="1" dirty="0">
                <a:solidFill>
                  <a:schemeClr val="accent3"/>
                </a:solidFill>
                <a:latin typeface="+mj-lt"/>
                <a:cs typeface="Arial" pitchFamily="34" charset="0"/>
              </a:rPr>
              <a:t> </a:t>
            </a:r>
            <a:r>
              <a:rPr lang="en-US" altLang="ko-KR" sz="4000" b="1" dirty="0" err="1">
                <a:solidFill>
                  <a:schemeClr val="accent3"/>
                </a:solidFill>
                <a:latin typeface="+mj-lt"/>
                <a:cs typeface="Arial" pitchFamily="34" charset="0"/>
              </a:rPr>
              <a:t>tentang</a:t>
            </a:r>
            <a:endParaRPr lang="en-US" sz="4000" dirty="0">
              <a:solidFill>
                <a:schemeClr val="accent3"/>
              </a:solidFill>
              <a:latin typeface="+mj-lt"/>
            </a:endParaRPr>
          </a:p>
        </p:txBody>
      </p:sp>
      <p:sp>
        <p:nvSpPr>
          <p:cNvPr id="12" name="Rectangle 11">
            <a:extLst>
              <a:ext uri="{FF2B5EF4-FFF2-40B4-BE49-F238E27FC236}">
                <a16:creationId xmlns:a16="http://schemas.microsoft.com/office/drawing/2014/main" id="{25F0B2A6-9A60-4FC7-BA57-4EA92DC4AD1B}"/>
              </a:ext>
            </a:extLst>
          </p:cNvPr>
          <p:cNvSpPr/>
          <p:nvPr/>
        </p:nvSpPr>
        <p:spPr>
          <a:xfrm>
            <a:off x="6960677" y="1667434"/>
            <a:ext cx="4665905" cy="707886"/>
          </a:xfrm>
          <a:prstGeom prst="rect">
            <a:avLst/>
          </a:prstGeom>
        </p:spPr>
        <p:txBody>
          <a:bodyPr wrap="square">
            <a:spAutoFit/>
          </a:bodyPr>
          <a:lstStyle/>
          <a:p>
            <a:pPr algn="dist"/>
            <a:r>
              <a:rPr lang="en-US" sz="4000" dirty="0">
                <a:solidFill>
                  <a:schemeClr val="accent2"/>
                </a:solidFill>
                <a:latin typeface="+mn-lt"/>
              </a:rPr>
              <a:t>Wilayah Indonesia</a:t>
            </a:r>
          </a:p>
        </p:txBody>
      </p:sp>
      <p:sp>
        <p:nvSpPr>
          <p:cNvPr id="14" name="TextBox 13">
            <a:extLst>
              <a:ext uri="{FF2B5EF4-FFF2-40B4-BE49-F238E27FC236}">
                <a16:creationId xmlns:a16="http://schemas.microsoft.com/office/drawing/2014/main" id="{0EA675A5-A096-41E8-B863-0484ADD59CAF}"/>
              </a:ext>
            </a:extLst>
          </p:cNvPr>
          <p:cNvSpPr txBox="1"/>
          <p:nvPr/>
        </p:nvSpPr>
        <p:spPr>
          <a:xfrm>
            <a:off x="3953318" y="3045162"/>
            <a:ext cx="8005002" cy="3462486"/>
          </a:xfrm>
          <a:prstGeom prst="rect">
            <a:avLst/>
          </a:prstGeom>
          <a:noFill/>
        </p:spPr>
        <p:txBody>
          <a:bodyPr wrap="square" rtlCol="0">
            <a:spAutoFit/>
          </a:bodyPr>
          <a:lstStyle/>
          <a:p>
            <a:r>
              <a:rPr lang="en-US" sz="1600" dirty="0" err="1"/>
              <a:t>Seusai</a:t>
            </a:r>
            <a:r>
              <a:rPr lang="en-US" sz="1600" dirty="0"/>
              <a:t> </a:t>
            </a:r>
            <a:r>
              <a:rPr lang="en-US" sz="1600" dirty="0" err="1"/>
              <a:t>dengan</a:t>
            </a:r>
            <a:r>
              <a:rPr lang="en-US" sz="1600" dirty="0"/>
              <a:t> </a:t>
            </a:r>
            <a:r>
              <a:rPr lang="en-US" sz="1600" dirty="0" err="1"/>
              <a:t>hukum</a:t>
            </a:r>
            <a:r>
              <a:rPr lang="en-US" sz="1600" dirty="0"/>
              <a:t> </a:t>
            </a:r>
            <a:r>
              <a:rPr lang="en-US" sz="1600" dirty="0" err="1"/>
              <a:t>laut</a:t>
            </a:r>
            <a:r>
              <a:rPr lang="en-US" sz="1600" dirty="0"/>
              <a:t> </a:t>
            </a:r>
            <a:r>
              <a:rPr lang="en-US" sz="1600" dirty="0" err="1"/>
              <a:t>Internasional</a:t>
            </a:r>
            <a:r>
              <a:rPr lang="en-US" sz="1600" dirty="0"/>
              <a:t>, </a:t>
            </a:r>
            <a:r>
              <a:rPr lang="en-US" sz="1600" dirty="0" err="1"/>
              <a:t>secara</a:t>
            </a:r>
            <a:r>
              <a:rPr lang="en-US" sz="1600" dirty="0"/>
              <a:t> </a:t>
            </a:r>
            <a:r>
              <a:rPr lang="en-US" sz="1600" dirty="0" err="1"/>
              <a:t>garis</a:t>
            </a:r>
            <a:r>
              <a:rPr lang="en-US" sz="1600" dirty="0"/>
              <a:t> </a:t>
            </a:r>
            <a:r>
              <a:rPr lang="en-US" sz="1600" dirty="0" err="1"/>
              <a:t>besar</a:t>
            </a:r>
            <a:r>
              <a:rPr lang="en-US" sz="1600" dirty="0"/>
              <a:t> Indonesia </a:t>
            </a:r>
            <a:r>
              <a:rPr lang="en-US" sz="1600" dirty="0" err="1"/>
              <a:t>sebagai</a:t>
            </a:r>
            <a:r>
              <a:rPr lang="en-US" sz="1600" dirty="0"/>
              <a:t> Negara </a:t>
            </a:r>
            <a:r>
              <a:rPr lang="en-US" sz="1600" dirty="0" err="1"/>
              <a:t>kepulauan</a:t>
            </a:r>
            <a:r>
              <a:rPr lang="en-US" sz="1600" dirty="0"/>
              <a:t> </a:t>
            </a:r>
            <a:r>
              <a:rPr lang="en-US" sz="1600" dirty="0" err="1"/>
              <a:t>memiliki</a:t>
            </a:r>
            <a:r>
              <a:rPr lang="en-US" sz="1600" dirty="0"/>
              <a:t> </a:t>
            </a:r>
            <a:r>
              <a:rPr lang="en-US" sz="1600" dirty="0" err="1"/>
              <a:t>Teritorial,Perairan</a:t>
            </a:r>
            <a:r>
              <a:rPr lang="en-US" sz="1600" dirty="0"/>
              <a:t> </a:t>
            </a:r>
            <a:r>
              <a:rPr lang="en-US" sz="1600" dirty="0" err="1"/>
              <a:t>Pedalaman,Zona</a:t>
            </a:r>
            <a:r>
              <a:rPr lang="en-US" sz="1600" dirty="0"/>
              <a:t> </a:t>
            </a:r>
            <a:r>
              <a:rPr lang="en-US" sz="1600" dirty="0" err="1"/>
              <a:t>Ekonomi</a:t>
            </a:r>
            <a:r>
              <a:rPr lang="en-US" sz="1600" dirty="0"/>
              <a:t> </a:t>
            </a:r>
            <a:r>
              <a:rPr lang="en-US" sz="1600" dirty="0" err="1"/>
              <a:t>Eksklusif</a:t>
            </a:r>
            <a:r>
              <a:rPr lang="en-US" sz="1600" dirty="0"/>
              <a:t>, dan </a:t>
            </a:r>
            <a:r>
              <a:rPr lang="en-US" sz="1600" dirty="0" err="1"/>
              <a:t>Landasan</a:t>
            </a:r>
            <a:r>
              <a:rPr lang="en-US" sz="1600" dirty="0"/>
              <a:t> </a:t>
            </a:r>
            <a:r>
              <a:rPr lang="en-US" sz="1600" dirty="0" err="1"/>
              <a:t>Kontinental</a:t>
            </a:r>
            <a:r>
              <a:rPr lang="en-US" sz="1600" dirty="0"/>
              <a:t>. </a:t>
            </a:r>
            <a:r>
              <a:rPr lang="en-US" sz="1600" dirty="0" err="1"/>
              <a:t>Masing-masing</a:t>
            </a:r>
            <a:r>
              <a:rPr lang="en-US" sz="1600" dirty="0"/>
              <a:t> </a:t>
            </a:r>
            <a:r>
              <a:rPr lang="en-US" sz="1600" dirty="0" err="1"/>
              <a:t>dapat</a:t>
            </a:r>
            <a:r>
              <a:rPr lang="en-US" sz="1600" dirty="0"/>
              <a:t> </a:t>
            </a:r>
            <a:r>
              <a:rPr lang="en-US" sz="1600" dirty="0" err="1"/>
              <a:t>dijelaskan</a:t>
            </a:r>
            <a:r>
              <a:rPr lang="en-US" sz="1600" dirty="0"/>
              <a:t> </a:t>
            </a:r>
            <a:r>
              <a:rPr lang="en-US" sz="1600" dirty="0" err="1"/>
              <a:t>sebagai</a:t>
            </a:r>
            <a:r>
              <a:rPr lang="en-US" sz="1600" dirty="0"/>
              <a:t> </a:t>
            </a:r>
            <a:r>
              <a:rPr lang="en-US" sz="1600" dirty="0" err="1"/>
              <a:t>berikut</a:t>
            </a:r>
            <a:r>
              <a:rPr lang="en-US" sz="1600" dirty="0"/>
              <a:t> :</a:t>
            </a:r>
          </a:p>
          <a:p>
            <a:endParaRPr lang="en-US" sz="1600" dirty="0"/>
          </a:p>
          <a:p>
            <a:pPr marL="342900" indent="-342900">
              <a:buAutoNum type="arabicPeriod"/>
            </a:pPr>
            <a:r>
              <a:rPr lang="en-US" sz="1600" dirty="0"/>
              <a:t>Negara </a:t>
            </a:r>
            <a:r>
              <a:rPr lang="en-US" sz="1600" dirty="0" err="1"/>
              <a:t>kepulauan</a:t>
            </a:r>
            <a:r>
              <a:rPr lang="en-US" sz="1600" dirty="0"/>
              <a:t> </a:t>
            </a:r>
            <a:r>
              <a:rPr lang="en-US" sz="1600" dirty="0" err="1"/>
              <a:t>adalah</a:t>
            </a:r>
            <a:r>
              <a:rPr lang="en-US" sz="1600" dirty="0"/>
              <a:t> </a:t>
            </a:r>
            <a:r>
              <a:rPr lang="en-US" sz="1600" dirty="0" err="1"/>
              <a:t>suatu</a:t>
            </a:r>
            <a:r>
              <a:rPr lang="en-US" sz="1600" dirty="0"/>
              <a:t> Negara yang </a:t>
            </a:r>
            <a:r>
              <a:rPr lang="en-US" sz="1600" dirty="0" err="1"/>
              <a:t>seluruhnya</a:t>
            </a:r>
            <a:r>
              <a:rPr lang="en-US" sz="1600" dirty="0"/>
              <a:t> </a:t>
            </a:r>
            <a:r>
              <a:rPr lang="en-US" sz="1600" dirty="0" err="1"/>
              <a:t>terdiri</a:t>
            </a:r>
            <a:r>
              <a:rPr lang="en-US" sz="1600" dirty="0"/>
              <a:t> </a:t>
            </a:r>
            <a:r>
              <a:rPr lang="en-US" sz="1600" dirty="0" err="1"/>
              <a:t>atas</a:t>
            </a:r>
            <a:r>
              <a:rPr lang="en-US" sz="1600" dirty="0"/>
              <a:t> </a:t>
            </a:r>
            <a:r>
              <a:rPr lang="en-US" sz="1600" dirty="0" err="1"/>
              <a:t>satu</a:t>
            </a:r>
            <a:r>
              <a:rPr lang="en-US" sz="1600" dirty="0"/>
              <a:t> </a:t>
            </a:r>
            <a:r>
              <a:rPr lang="en-US" sz="1600" dirty="0" err="1"/>
              <a:t>atau</a:t>
            </a:r>
            <a:r>
              <a:rPr lang="en-US" sz="1600" dirty="0"/>
              <a:t> </a:t>
            </a:r>
            <a:r>
              <a:rPr lang="en-US" sz="1600" dirty="0" err="1"/>
              <a:t>lebih</a:t>
            </a:r>
            <a:r>
              <a:rPr lang="en-US" sz="1600" dirty="0"/>
              <a:t> </a:t>
            </a:r>
            <a:r>
              <a:rPr lang="en-US" sz="1600" dirty="0" err="1"/>
              <a:t>kepulauan</a:t>
            </a:r>
            <a:r>
              <a:rPr lang="en-US" sz="1600" dirty="0"/>
              <a:t> </a:t>
            </a:r>
            <a:r>
              <a:rPr lang="en-US" sz="1600" dirty="0" err="1"/>
              <a:t>dapat</a:t>
            </a:r>
            <a:r>
              <a:rPr lang="en-US" sz="1600" dirty="0"/>
              <a:t> </a:t>
            </a:r>
            <a:r>
              <a:rPr lang="en-US" sz="1600" dirty="0" err="1"/>
              <a:t>mencakup</a:t>
            </a:r>
            <a:r>
              <a:rPr lang="en-US" sz="1600" dirty="0"/>
              <a:t> </a:t>
            </a:r>
            <a:r>
              <a:rPr lang="en-US" sz="1600" dirty="0" err="1"/>
              <a:t>pulau-pulau</a:t>
            </a:r>
            <a:r>
              <a:rPr lang="en-US" sz="1600" dirty="0"/>
              <a:t> lain.</a:t>
            </a:r>
            <a:br>
              <a:rPr lang="en-US" sz="1600" dirty="0"/>
            </a:br>
            <a:endParaRPr lang="en-US" sz="1600" dirty="0"/>
          </a:p>
          <a:p>
            <a:pPr marL="342900" indent="-342900">
              <a:buFontTx/>
              <a:buAutoNum type="arabicPeriod"/>
            </a:pPr>
            <a:r>
              <a:rPr lang="en-US" sz="1600" dirty="0" err="1"/>
              <a:t>Laut</a:t>
            </a:r>
            <a:r>
              <a:rPr lang="en-US" sz="1600" dirty="0"/>
              <a:t> </a:t>
            </a:r>
            <a:r>
              <a:rPr lang="en-US" sz="1600" dirty="0" err="1"/>
              <a:t>Teritorial</a:t>
            </a:r>
            <a:r>
              <a:rPr lang="en-US" sz="1600" dirty="0"/>
              <a:t> </a:t>
            </a:r>
            <a:r>
              <a:rPr lang="en-US" sz="1600" dirty="0" err="1"/>
              <a:t>adalah</a:t>
            </a:r>
            <a:r>
              <a:rPr lang="en-US" sz="1600" dirty="0"/>
              <a:t> salah </a:t>
            </a:r>
            <a:r>
              <a:rPr lang="en-US" sz="1600" dirty="0" err="1"/>
              <a:t>satu</a:t>
            </a:r>
            <a:r>
              <a:rPr lang="en-US" sz="1600" dirty="0"/>
              <a:t> </a:t>
            </a:r>
            <a:r>
              <a:rPr lang="en-US" sz="1600" dirty="0" err="1"/>
              <a:t>wilayah</a:t>
            </a:r>
            <a:r>
              <a:rPr lang="en-US" sz="1600" dirty="0"/>
              <a:t> </a:t>
            </a:r>
            <a:r>
              <a:rPr lang="en-US" sz="1600" dirty="0" err="1"/>
              <a:t>laut</a:t>
            </a:r>
            <a:r>
              <a:rPr lang="en-US" sz="1600" dirty="0"/>
              <a:t> yang </a:t>
            </a:r>
            <a:r>
              <a:rPr lang="en-US" sz="1600" dirty="0" err="1"/>
              <a:t>lebarnya</a:t>
            </a:r>
            <a:r>
              <a:rPr lang="en-US" sz="1600" dirty="0"/>
              <a:t> </a:t>
            </a:r>
            <a:r>
              <a:rPr lang="en-US" sz="1600" dirty="0" err="1"/>
              <a:t>tidak</a:t>
            </a:r>
            <a:r>
              <a:rPr lang="en-US" sz="1600" dirty="0"/>
              <a:t> </a:t>
            </a:r>
            <a:r>
              <a:rPr lang="en-US" sz="1600" dirty="0" err="1"/>
              <a:t>melebihi</a:t>
            </a:r>
            <a:r>
              <a:rPr lang="en-US" sz="1600" dirty="0"/>
              <a:t> 12 mil </a:t>
            </a:r>
            <a:r>
              <a:rPr lang="en-US" sz="1600" dirty="0" err="1"/>
              <a:t>laut</a:t>
            </a:r>
            <a:r>
              <a:rPr lang="en-US" sz="1600" dirty="0"/>
              <a:t> </a:t>
            </a:r>
            <a:r>
              <a:rPr lang="en-US" sz="1600" dirty="0" err="1"/>
              <a:t>diukur</a:t>
            </a:r>
            <a:r>
              <a:rPr lang="en-US" sz="1600" dirty="0"/>
              <a:t> </a:t>
            </a:r>
            <a:r>
              <a:rPr lang="en-US" sz="1600" dirty="0" err="1"/>
              <a:t>dari</a:t>
            </a:r>
            <a:r>
              <a:rPr lang="en-US" sz="1600" dirty="0"/>
              <a:t> </a:t>
            </a:r>
            <a:r>
              <a:rPr lang="en-US" sz="1600" dirty="0" err="1"/>
              <a:t>garis</a:t>
            </a:r>
            <a:r>
              <a:rPr lang="en-US" sz="1600" dirty="0"/>
              <a:t> </a:t>
            </a:r>
            <a:r>
              <a:rPr lang="en-US" sz="1600" dirty="0" err="1"/>
              <a:t>pangkal</a:t>
            </a:r>
            <a:r>
              <a:rPr lang="en-US" sz="1600" dirty="0"/>
              <a:t>, </a:t>
            </a:r>
            <a:r>
              <a:rPr lang="en-US" sz="1600" dirty="0" err="1"/>
              <a:t>sedangkan</a:t>
            </a:r>
            <a:r>
              <a:rPr lang="en-US" sz="1600" dirty="0"/>
              <a:t> </a:t>
            </a:r>
            <a:r>
              <a:rPr lang="en-US" sz="1600" dirty="0" err="1"/>
              <a:t>garis</a:t>
            </a:r>
            <a:r>
              <a:rPr lang="en-US" sz="1600" dirty="0"/>
              <a:t> </a:t>
            </a:r>
            <a:r>
              <a:rPr lang="en-US" sz="1600" dirty="0" err="1"/>
              <a:t>pangkal</a:t>
            </a:r>
            <a:r>
              <a:rPr lang="en-US" sz="1600" dirty="0"/>
              <a:t> </a:t>
            </a:r>
            <a:r>
              <a:rPr lang="en-US" sz="1600" dirty="0" err="1"/>
              <a:t>adalah</a:t>
            </a:r>
            <a:r>
              <a:rPr lang="en-US" sz="1600" dirty="0"/>
              <a:t> </a:t>
            </a:r>
            <a:r>
              <a:rPr lang="en-US" sz="1600" dirty="0" err="1"/>
              <a:t>garis</a:t>
            </a:r>
            <a:r>
              <a:rPr lang="en-US" sz="1600" dirty="0"/>
              <a:t> air </a:t>
            </a:r>
            <a:r>
              <a:rPr lang="en-US" sz="1600" dirty="0" err="1"/>
              <a:t>surut</a:t>
            </a:r>
            <a:r>
              <a:rPr lang="en-US" sz="1600" dirty="0"/>
              <a:t> </a:t>
            </a:r>
            <a:r>
              <a:rPr lang="en-US" sz="1600" dirty="0" err="1"/>
              <a:t>terendah</a:t>
            </a:r>
            <a:r>
              <a:rPr lang="en-US" sz="1600" dirty="0"/>
              <a:t> </a:t>
            </a:r>
            <a:r>
              <a:rPr lang="en-US" sz="1600" dirty="0" err="1"/>
              <a:t>sepanjang</a:t>
            </a:r>
            <a:r>
              <a:rPr lang="en-US" sz="1600" dirty="0"/>
              <a:t> </a:t>
            </a:r>
            <a:r>
              <a:rPr lang="en-US" sz="1600" dirty="0" err="1"/>
              <a:t>pantai</a:t>
            </a:r>
            <a:r>
              <a:rPr lang="en-US" sz="1600" dirty="0"/>
              <a:t>, </a:t>
            </a:r>
            <a:r>
              <a:rPr lang="en-US" sz="1600" dirty="0" err="1"/>
              <a:t>seperti</a:t>
            </a:r>
            <a:r>
              <a:rPr lang="en-US" sz="1600" dirty="0"/>
              <a:t> yang </a:t>
            </a:r>
            <a:r>
              <a:rPr lang="en-US" sz="1600" dirty="0" err="1"/>
              <a:t>terlihat</a:t>
            </a:r>
            <a:r>
              <a:rPr lang="en-US" sz="1600" dirty="0"/>
              <a:t> pada peta </a:t>
            </a:r>
            <a:r>
              <a:rPr lang="en-US" sz="1600" dirty="0" err="1"/>
              <a:t>laut</a:t>
            </a:r>
            <a:r>
              <a:rPr lang="en-US" sz="1600" dirty="0"/>
              <a:t> </a:t>
            </a:r>
            <a:r>
              <a:rPr lang="en-US" sz="1600" dirty="0" err="1"/>
              <a:t>skala</a:t>
            </a:r>
            <a:r>
              <a:rPr lang="en-US" sz="1600" dirty="0"/>
              <a:t> </a:t>
            </a:r>
            <a:r>
              <a:rPr lang="en-US" sz="1600" dirty="0" err="1"/>
              <a:t>besar</a:t>
            </a:r>
            <a:r>
              <a:rPr lang="en-US" sz="1600" dirty="0"/>
              <a:t> yang </a:t>
            </a:r>
            <a:r>
              <a:rPr lang="en-US" sz="1600" dirty="0" err="1"/>
              <a:t>berupa</a:t>
            </a:r>
            <a:r>
              <a:rPr lang="en-US" sz="1600" dirty="0"/>
              <a:t> </a:t>
            </a:r>
            <a:r>
              <a:rPr lang="en-US" sz="1600" dirty="0" err="1"/>
              <a:t>garis</a:t>
            </a:r>
            <a:r>
              <a:rPr lang="en-US" sz="1600" dirty="0"/>
              <a:t> yang </a:t>
            </a:r>
            <a:r>
              <a:rPr lang="en-US" sz="1600" dirty="0" err="1"/>
              <a:t>menghubungkan</a:t>
            </a:r>
            <a:r>
              <a:rPr lang="en-US" sz="1600" dirty="0"/>
              <a:t> </a:t>
            </a:r>
            <a:r>
              <a:rPr lang="en-US" sz="1600" dirty="0" err="1"/>
              <a:t>titik-titik</a:t>
            </a:r>
            <a:r>
              <a:rPr lang="en-US" sz="1600" dirty="0"/>
              <a:t> </a:t>
            </a:r>
            <a:r>
              <a:rPr lang="en-US" sz="1600" dirty="0" err="1"/>
              <a:t>terluar</a:t>
            </a:r>
            <a:r>
              <a:rPr lang="en-US" sz="1600" dirty="0"/>
              <a:t> </a:t>
            </a:r>
            <a:r>
              <a:rPr lang="en-US" sz="1600" dirty="0" err="1"/>
              <a:t>dari</a:t>
            </a:r>
            <a:r>
              <a:rPr lang="en-US" sz="1600" dirty="0"/>
              <a:t> </a:t>
            </a:r>
            <a:r>
              <a:rPr lang="en-US" sz="1600" dirty="0" err="1"/>
              <a:t>dua</a:t>
            </a:r>
            <a:r>
              <a:rPr lang="en-US" sz="1600" dirty="0"/>
              <a:t> </a:t>
            </a:r>
            <a:r>
              <a:rPr lang="en-US" sz="1600" dirty="0" err="1"/>
              <a:t>pulau</a:t>
            </a:r>
            <a:r>
              <a:rPr lang="en-US" sz="1600" dirty="0"/>
              <a:t> </a:t>
            </a:r>
            <a:r>
              <a:rPr lang="en-US" sz="1600" dirty="0" err="1"/>
              <a:t>dengan</a:t>
            </a:r>
            <a:r>
              <a:rPr lang="en-US" sz="1600" dirty="0"/>
              <a:t> </a:t>
            </a:r>
            <a:r>
              <a:rPr lang="en-US" sz="1600" dirty="0" err="1"/>
              <a:t>batasan-batasan</a:t>
            </a:r>
            <a:r>
              <a:rPr lang="en-US" sz="1600" dirty="0"/>
              <a:t> </a:t>
            </a:r>
            <a:r>
              <a:rPr lang="en-US" sz="1600" dirty="0" err="1"/>
              <a:t>tertentu</a:t>
            </a:r>
            <a:r>
              <a:rPr lang="en-US" sz="1600" dirty="0"/>
              <a:t> </a:t>
            </a:r>
            <a:r>
              <a:rPr lang="en-US" sz="1600" dirty="0" err="1"/>
              <a:t>sesuai</a:t>
            </a:r>
            <a:r>
              <a:rPr lang="en-US" sz="1600" dirty="0"/>
              <a:t> </a:t>
            </a:r>
            <a:r>
              <a:rPr lang="en-US" sz="1600" dirty="0" err="1"/>
              <a:t>konvensi</a:t>
            </a:r>
            <a:r>
              <a:rPr lang="en-US" sz="1600" dirty="0"/>
              <a:t> </a:t>
            </a:r>
            <a:r>
              <a:rPr lang="en-US" sz="1600" dirty="0" err="1"/>
              <a:t>ini</a:t>
            </a:r>
            <a:r>
              <a:rPr lang="en-US" sz="1600" dirty="0"/>
              <a:t>. </a:t>
            </a:r>
          </a:p>
          <a:p>
            <a:pPr marL="342900" indent="-342900">
              <a:buAutoNum type="arabicPeriod"/>
            </a:pPr>
            <a:endParaRPr lang="en-US" sz="1600" dirty="0"/>
          </a:p>
          <a:p>
            <a:endParaRPr lang="ko-KR" altLang="en-US" sz="1100" dirty="0">
              <a:solidFill>
                <a:schemeClr val="tx1">
                  <a:lumMod val="75000"/>
                  <a:lumOff val="25000"/>
                </a:schemeClr>
              </a:solidFill>
              <a:cs typeface="Arial" pitchFamily="34" charset="0"/>
            </a:endParaRPr>
          </a:p>
        </p:txBody>
      </p:sp>
      <p:sp>
        <p:nvSpPr>
          <p:cNvPr id="16" name="Rectangle 15">
            <a:extLst>
              <a:ext uri="{FF2B5EF4-FFF2-40B4-BE49-F238E27FC236}">
                <a16:creationId xmlns:a16="http://schemas.microsoft.com/office/drawing/2014/main" id="{F9511C2F-E5F2-471F-AD6F-25A0F84BCEA3}"/>
              </a:ext>
            </a:extLst>
          </p:cNvPr>
          <p:cNvSpPr/>
          <p:nvPr/>
        </p:nvSpPr>
        <p:spPr>
          <a:xfrm>
            <a:off x="6979920" y="1600444"/>
            <a:ext cx="5212080" cy="615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569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B409856-0A99-448C-BE6C-1E10FDF4C836}"/>
              </a:ext>
            </a:extLst>
          </p:cNvPr>
          <p:cNvSpPr txBox="1"/>
          <p:nvPr/>
        </p:nvSpPr>
        <p:spPr>
          <a:xfrm>
            <a:off x="492533" y="2142607"/>
            <a:ext cx="4043532" cy="3906198"/>
          </a:xfrm>
          <a:prstGeom prst="rect">
            <a:avLst/>
          </a:prstGeom>
          <a:noFill/>
        </p:spPr>
        <p:txBody>
          <a:bodyPr wrap="square" rtlCol="0">
            <a:spAutoFit/>
          </a:bodyPr>
          <a:lstStyle/>
          <a:p>
            <a:pPr>
              <a:lnSpc>
                <a:spcPct val="120000"/>
              </a:lnSpc>
            </a:pPr>
            <a:r>
              <a:rPr lang="en-US" sz="1600" dirty="0"/>
              <a:t>Wilayah </a:t>
            </a:r>
            <a:r>
              <a:rPr lang="en-US" sz="1600" dirty="0" err="1"/>
              <a:t>didefinisikan</a:t>
            </a:r>
            <a:r>
              <a:rPr lang="en-US" sz="1600" dirty="0"/>
              <a:t> </a:t>
            </a:r>
            <a:r>
              <a:rPr lang="en-US" sz="1600" dirty="0" err="1"/>
              <a:t>sebagai</a:t>
            </a:r>
            <a:r>
              <a:rPr lang="en-US" sz="1600" dirty="0"/>
              <a:t> </a:t>
            </a:r>
            <a:r>
              <a:rPr lang="en-US" sz="1600" dirty="0" err="1"/>
              <a:t>ruang</a:t>
            </a:r>
            <a:r>
              <a:rPr lang="en-US" sz="1600" dirty="0"/>
              <a:t> yang </a:t>
            </a:r>
            <a:r>
              <a:rPr lang="en-US" sz="1600" dirty="0" err="1"/>
              <a:t>merupakan</a:t>
            </a:r>
            <a:r>
              <a:rPr lang="en-US" sz="1600" dirty="0"/>
              <a:t> </a:t>
            </a:r>
            <a:r>
              <a:rPr lang="en-US" sz="1600" dirty="0" err="1"/>
              <a:t>kesatuan</a:t>
            </a:r>
            <a:r>
              <a:rPr lang="en-US" sz="1600" dirty="0"/>
              <a:t> </a:t>
            </a:r>
            <a:r>
              <a:rPr lang="en-US" sz="1600" dirty="0" err="1"/>
              <a:t>geografis</a:t>
            </a:r>
            <a:r>
              <a:rPr lang="en-US" sz="1600" dirty="0"/>
              <a:t> </a:t>
            </a:r>
            <a:r>
              <a:rPr lang="en-US" sz="1600" dirty="0" err="1"/>
              <a:t>beserta</a:t>
            </a:r>
            <a:r>
              <a:rPr lang="en-US" sz="1600" dirty="0"/>
              <a:t> </a:t>
            </a:r>
            <a:r>
              <a:rPr lang="en-US" sz="1600" dirty="0" err="1"/>
              <a:t>segenap</a:t>
            </a:r>
            <a:r>
              <a:rPr lang="en-US" sz="1600" dirty="0"/>
              <a:t> </a:t>
            </a:r>
            <a:r>
              <a:rPr lang="en-US" sz="1600" dirty="0" err="1"/>
              <a:t>unsur</a:t>
            </a:r>
            <a:r>
              <a:rPr lang="en-US" sz="1600" dirty="0"/>
              <a:t> </a:t>
            </a:r>
            <a:r>
              <a:rPr lang="en-US" sz="1600" dirty="0" err="1"/>
              <a:t>terkait</a:t>
            </a:r>
            <a:r>
              <a:rPr lang="en-US" sz="1600" dirty="0"/>
              <a:t> </a:t>
            </a:r>
            <a:r>
              <a:rPr lang="en-US" sz="1600" dirty="0" err="1"/>
              <a:t>padanya</a:t>
            </a:r>
            <a:r>
              <a:rPr lang="en-US" sz="1600" dirty="0"/>
              <a:t>, yang </a:t>
            </a:r>
            <a:r>
              <a:rPr lang="en-US" sz="1600" dirty="0" err="1"/>
              <a:t>batas</a:t>
            </a:r>
            <a:r>
              <a:rPr lang="en-US" sz="1600" dirty="0"/>
              <a:t> dan </a:t>
            </a:r>
            <a:r>
              <a:rPr lang="en-US" sz="1600" dirty="0" err="1"/>
              <a:t>sistemnya</a:t>
            </a:r>
            <a:r>
              <a:rPr lang="en-US" sz="1600" dirty="0"/>
              <a:t> </a:t>
            </a:r>
            <a:r>
              <a:rPr lang="en-US" sz="1600" dirty="0" err="1"/>
              <a:t>ditentukan</a:t>
            </a:r>
            <a:r>
              <a:rPr lang="en-US" sz="1600" dirty="0"/>
              <a:t> </a:t>
            </a:r>
            <a:r>
              <a:rPr lang="en-US" sz="1600" dirty="0" err="1"/>
              <a:t>berdasarkan</a:t>
            </a:r>
            <a:r>
              <a:rPr lang="en-US" sz="1600" dirty="0"/>
              <a:t> pada </a:t>
            </a:r>
            <a:r>
              <a:rPr lang="en-US" sz="1600" dirty="0" err="1"/>
              <a:t>aspek</a:t>
            </a:r>
            <a:r>
              <a:rPr lang="en-US" sz="1600" dirty="0"/>
              <a:t> </a:t>
            </a:r>
            <a:r>
              <a:rPr lang="en-US" sz="1600" dirty="0" err="1"/>
              <a:t>administratif</a:t>
            </a:r>
            <a:r>
              <a:rPr lang="en-US" sz="1600" dirty="0"/>
              <a:t> dana tau </a:t>
            </a:r>
            <a:r>
              <a:rPr lang="en-US" sz="1600" dirty="0" err="1"/>
              <a:t>aspek</a:t>
            </a:r>
            <a:r>
              <a:rPr lang="en-US" sz="1600" dirty="0"/>
              <a:t> </a:t>
            </a:r>
            <a:r>
              <a:rPr lang="en-US" sz="1600" dirty="0" err="1"/>
              <a:t>fungsional</a:t>
            </a:r>
            <a:r>
              <a:rPr lang="en-US" sz="1600" dirty="0"/>
              <a:t> (PP No.10 </a:t>
            </a:r>
            <a:r>
              <a:rPr lang="en-US" sz="1600" dirty="0" err="1"/>
              <a:t>th</a:t>
            </a:r>
            <a:r>
              <a:rPr lang="en-US" sz="1600" dirty="0"/>
              <a:t> 2000). </a:t>
            </a:r>
            <a:r>
              <a:rPr lang="en-US" sz="1600" dirty="0" err="1"/>
              <a:t>Adapun</a:t>
            </a:r>
            <a:r>
              <a:rPr lang="en-US" sz="1600" dirty="0"/>
              <a:t> </a:t>
            </a:r>
            <a:r>
              <a:rPr lang="en-US" sz="1600" dirty="0" err="1"/>
              <a:t>ruang</a:t>
            </a:r>
            <a:r>
              <a:rPr lang="en-US" sz="1600" dirty="0"/>
              <a:t> </a:t>
            </a:r>
            <a:r>
              <a:rPr lang="en-US" sz="1600" dirty="0" err="1"/>
              <a:t>mengandung</a:t>
            </a:r>
            <a:r>
              <a:rPr lang="en-US" sz="1600" dirty="0"/>
              <a:t> </a:t>
            </a:r>
            <a:r>
              <a:rPr lang="en-US" sz="1600" dirty="0" err="1"/>
              <a:t>penegrtian</a:t>
            </a:r>
            <a:r>
              <a:rPr lang="en-US" sz="1600" dirty="0"/>
              <a:t> </a:t>
            </a:r>
            <a:r>
              <a:rPr lang="en-US" sz="1600" dirty="0" err="1"/>
              <a:t>sebagai</a:t>
            </a:r>
            <a:r>
              <a:rPr lang="en-US" sz="1600" dirty="0"/>
              <a:t> “</a:t>
            </a:r>
            <a:r>
              <a:rPr lang="en-US" sz="1600" dirty="0" err="1"/>
              <a:t>wadah</a:t>
            </a:r>
            <a:r>
              <a:rPr lang="en-US" sz="1600" dirty="0"/>
              <a:t> yang </a:t>
            </a:r>
            <a:r>
              <a:rPr lang="en-US" sz="1600" dirty="0" err="1"/>
              <a:t>meliputi</a:t>
            </a:r>
            <a:r>
              <a:rPr lang="en-US" sz="1600" dirty="0"/>
              <a:t> </a:t>
            </a:r>
            <a:r>
              <a:rPr lang="en-US" sz="1600" dirty="0" err="1"/>
              <a:t>ruang</a:t>
            </a:r>
            <a:r>
              <a:rPr lang="en-US" sz="1600" dirty="0"/>
              <a:t> </a:t>
            </a:r>
            <a:r>
              <a:rPr lang="en-US" sz="1600" dirty="0" err="1"/>
              <a:t>daratan,lautan</a:t>
            </a:r>
            <a:r>
              <a:rPr lang="en-US" sz="1600" dirty="0"/>
              <a:t>, dan </a:t>
            </a:r>
            <a:r>
              <a:rPr lang="en-US" sz="1600" dirty="0" err="1"/>
              <a:t>udara</a:t>
            </a:r>
            <a:r>
              <a:rPr lang="en-US" sz="1600" dirty="0"/>
              <a:t> </a:t>
            </a:r>
            <a:r>
              <a:rPr lang="en-US" sz="1600" dirty="0" err="1"/>
              <a:t>sebagai</a:t>
            </a:r>
            <a:r>
              <a:rPr lang="en-US" sz="1600" dirty="0"/>
              <a:t> </a:t>
            </a:r>
            <a:r>
              <a:rPr lang="en-US" sz="1600" dirty="0" err="1"/>
              <a:t>satu</a:t>
            </a:r>
            <a:r>
              <a:rPr lang="en-US" sz="1600" dirty="0"/>
              <a:t> </a:t>
            </a:r>
            <a:r>
              <a:rPr lang="en-US" sz="1600" dirty="0" err="1"/>
              <a:t>kesatuan</a:t>
            </a:r>
            <a:r>
              <a:rPr lang="en-US" sz="1600" dirty="0"/>
              <a:t> </a:t>
            </a:r>
            <a:r>
              <a:rPr lang="en-US" sz="1600" dirty="0" err="1"/>
              <a:t>wilayah</a:t>
            </a:r>
            <a:r>
              <a:rPr lang="en-US" sz="1600" dirty="0"/>
              <a:t>, </a:t>
            </a:r>
            <a:r>
              <a:rPr lang="en-US" sz="1600" dirty="0" err="1"/>
              <a:t>tempat</a:t>
            </a:r>
            <a:r>
              <a:rPr lang="en-US" sz="1600" dirty="0"/>
              <a:t> </a:t>
            </a:r>
            <a:r>
              <a:rPr lang="en-US" sz="1600" dirty="0" err="1"/>
              <a:t>manusia</a:t>
            </a:r>
            <a:r>
              <a:rPr lang="en-US" sz="1600" dirty="0"/>
              <a:t> dan </a:t>
            </a:r>
            <a:r>
              <a:rPr lang="en-US" sz="1600" dirty="0" err="1"/>
              <a:t>makhluk</a:t>
            </a:r>
            <a:r>
              <a:rPr lang="en-US" sz="1600" dirty="0"/>
              <a:t> </a:t>
            </a:r>
            <a:r>
              <a:rPr lang="en-US" sz="1600" dirty="0" err="1"/>
              <a:t>hidup</a:t>
            </a:r>
            <a:r>
              <a:rPr lang="en-US" sz="1600" dirty="0"/>
              <a:t> </a:t>
            </a:r>
            <a:r>
              <a:rPr lang="en-US" sz="1600" dirty="0" err="1"/>
              <a:t>hidup</a:t>
            </a:r>
            <a:r>
              <a:rPr lang="en-US" sz="1600" dirty="0"/>
              <a:t> dan </a:t>
            </a:r>
            <a:r>
              <a:rPr lang="en-US" sz="1600" dirty="0" err="1"/>
              <a:t>melakukan</a:t>
            </a:r>
            <a:r>
              <a:rPr lang="en-US" sz="1600" dirty="0"/>
              <a:t> </a:t>
            </a:r>
            <a:r>
              <a:rPr lang="en-US" sz="1600" dirty="0" err="1"/>
              <a:t>kegiatan</a:t>
            </a:r>
            <a:r>
              <a:rPr lang="en-US" sz="1600" dirty="0"/>
              <a:t> </a:t>
            </a:r>
            <a:r>
              <a:rPr lang="en-US" sz="1600" dirty="0" err="1"/>
              <a:t>serta</a:t>
            </a:r>
            <a:r>
              <a:rPr lang="en-US" sz="1600" dirty="0"/>
              <a:t> </a:t>
            </a:r>
            <a:r>
              <a:rPr lang="en-US" sz="1600" dirty="0" err="1"/>
              <a:t>memelihara</a:t>
            </a:r>
            <a:r>
              <a:rPr lang="en-US" sz="1600" dirty="0"/>
              <a:t> </a:t>
            </a:r>
            <a:r>
              <a:rPr lang="en-US" sz="1600" dirty="0" err="1"/>
              <a:t>kelangsungan</a:t>
            </a:r>
            <a:r>
              <a:rPr lang="en-US" sz="1600" dirty="0"/>
              <a:t> </a:t>
            </a:r>
            <a:r>
              <a:rPr lang="en-US" sz="1600" dirty="0" err="1"/>
              <a:t>hidup</a:t>
            </a:r>
            <a:r>
              <a:rPr lang="en-US" sz="1600" dirty="0"/>
              <a:t>”</a:t>
            </a:r>
            <a:endParaRPr lang="en-US" altLang="ko-KR" sz="1100"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426BEA7B-DCBA-4FE3-9999-F8953769C0A5}"/>
              </a:ext>
            </a:extLst>
          </p:cNvPr>
          <p:cNvSpPr txBox="1"/>
          <p:nvPr/>
        </p:nvSpPr>
        <p:spPr>
          <a:xfrm>
            <a:off x="647099" y="591569"/>
            <a:ext cx="3734401" cy="1077218"/>
          </a:xfrm>
          <a:prstGeom prst="rect">
            <a:avLst/>
          </a:prstGeom>
          <a:noFill/>
        </p:spPr>
        <p:txBody>
          <a:bodyPr wrap="square" rtlCol="0" anchor="ctr">
            <a:spAutoFit/>
          </a:bodyPr>
          <a:lstStyle/>
          <a:p>
            <a:r>
              <a:rPr lang="en-GB" altLang="ko-KR" sz="3200" dirty="0">
                <a:solidFill>
                  <a:schemeClr val="accent4"/>
                </a:solidFill>
                <a:cs typeface="Arial" pitchFamily="34" charset="0"/>
              </a:rPr>
              <a:t>3. Wilayah  </a:t>
            </a:r>
            <a:r>
              <a:rPr lang="en-GB" altLang="ko-KR" sz="3200" dirty="0">
                <a:cs typeface="Arial" pitchFamily="34" charset="0"/>
              </a:rPr>
              <a:t>Indonesia</a:t>
            </a:r>
            <a:endParaRPr lang="ko-KR" altLang="en-US" sz="3200" dirty="0">
              <a:cs typeface="Arial" pitchFamily="34" charset="0"/>
            </a:endParaRPr>
          </a:p>
        </p:txBody>
      </p:sp>
      <p:sp>
        <p:nvSpPr>
          <p:cNvPr id="2" name="AutoShape 2" descr="Hasil gambar untuk batas wilayah negara indonesia secara geografis">
            <a:extLst>
              <a:ext uri="{FF2B5EF4-FFF2-40B4-BE49-F238E27FC236}">
                <a16:creationId xmlns:a16="http://schemas.microsoft.com/office/drawing/2014/main" id="{87BC2A39-92DD-4275-96AE-769B867F079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Hasil gambar untuk batas wilayah negara indonesia secara geografis">
            <a:extLst>
              <a:ext uri="{FF2B5EF4-FFF2-40B4-BE49-F238E27FC236}">
                <a16:creationId xmlns:a16="http://schemas.microsoft.com/office/drawing/2014/main" id="{2FC6B6DF-4882-43B5-889E-F7CFBD7E83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999" y="1714272"/>
            <a:ext cx="5972175" cy="3429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2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7CD7F8-8AEC-49BA-AEBA-3DE9417BA4B7}"/>
              </a:ext>
            </a:extLst>
          </p:cNvPr>
          <p:cNvSpPr/>
          <p:nvPr/>
        </p:nvSpPr>
        <p:spPr>
          <a:xfrm>
            <a:off x="0" y="933450"/>
            <a:ext cx="8810624" cy="4991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alf Frame 6">
            <a:extLst>
              <a:ext uri="{FF2B5EF4-FFF2-40B4-BE49-F238E27FC236}">
                <a16:creationId xmlns:a16="http://schemas.microsoft.com/office/drawing/2014/main" id="{07D9DFDB-8270-4B3C-80E9-94357EA22EDC}"/>
              </a:ext>
            </a:extLst>
          </p:cNvPr>
          <p:cNvSpPr/>
          <p:nvPr/>
        </p:nvSpPr>
        <p:spPr>
          <a:xfrm>
            <a:off x="209549" y="1144838"/>
            <a:ext cx="636337" cy="636337"/>
          </a:xfrm>
          <a:prstGeom prst="halfFrame">
            <a:avLst>
              <a:gd name="adj1" fmla="val 19850"/>
              <a:gd name="adj2" fmla="val 19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 name="Half Frame 7">
            <a:extLst>
              <a:ext uri="{FF2B5EF4-FFF2-40B4-BE49-F238E27FC236}">
                <a16:creationId xmlns:a16="http://schemas.microsoft.com/office/drawing/2014/main" id="{8D52AE5B-C230-4F52-BFE1-E11E5DA113EE}"/>
              </a:ext>
            </a:extLst>
          </p:cNvPr>
          <p:cNvSpPr/>
          <p:nvPr/>
        </p:nvSpPr>
        <p:spPr>
          <a:xfrm rot="10800000">
            <a:off x="7948539" y="5098104"/>
            <a:ext cx="636337" cy="636337"/>
          </a:xfrm>
          <a:prstGeom prst="halfFrame">
            <a:avLst>
              <a:gd name="adj1" fmla="val 19850"/>
              <a:gd name="adj2" fmla="val 19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TextBox 8">
            <a:extLst>
              <a:ext uri="{FF2B5EF4-FFF2-40B4-BE49-F238E27FC236}">
                <a16:creationId xmlns:a16="http://schemas.microsoft.com/office/drawing/2014/main" id="{D57E1841-BFE9-4CBC-8366-F2E6CE51E24E}"/>
              </a:ext>
            </a:extLst>
          </p:cNvPr>
          <p:cNvSpPr txBox="1"/>
          <p:nvPr/>
        </p:nvSpPr>
        <p:spPr>
          <a:xfrm>
            <a:off x="731586" y="1447337"/>
            <a:ext cx="3433328" cy="1077218"/>
          </a:xfrm>
          <a:prstGeom prst="rect">
            <a:avLst/>
          </a:prstGeom>
          <a:noFill/>
        </p:spPr>
        <p:txBody>
          <a:bodyPr wrap="square" rtlCol="0" anchor="ctr">
            <a:spAutoFit/>
          </a:bodyPr>
          <a:lstStyle/>
          <a:p>
            <a:pPr algn="dist"/>
            <a:r>
              <a:rPr lang="en-US" altLang="ko-KR" sz="3200" b="1" dirty="0">
                <a:solidFill>
                  <a:schemeClr val="bg1"/>
                </a:solidFill>
                <a:latin typeface="+mj-lt"/>
                <a:cs typeface="Arial" pitchFamily="34" charset="0"/>
              </a:rPr>
              <a:t>Batas Wilayah NKRI</a:t>
            </a:r>
          </a:p>
        </p:txBody>
      </p:sp>
      <p:sp>
        <p:nvSpPr>
          <p:cNvPr id="12" name="직사각형 1">
            <a:extLst>
              <a:ext uri="{FF2B5EF4-FFF2-40B4-BE49-F238E27FC236}">
                <a16:creationId xmlns:a16="http://schemas.microsoft.com/office/drawing/2014/main" id="{BE85D2A3-1698-4F72-94CD-9BA59F527303}"/>
              </a:ext>
            </a:extLst>
          </p:cNvPr>
          <p:cNvSpPr/>
          <p:nvPr/>
        </p:nvSpPr>
        <p:spPr>
          <a:xfrm>
            <a:off x="731586" y="2691070"/>
            <a:ext cx="3061125" cy="1754326"/>
          </a:xfrm>
          <a:prstGeom prst="rect">
            <a:avLst/>
          </a:prstGeom>
        </p:spPr>
        <p:txBody>
          <a:bodyPr wrap="square">
            <a:spAutoFit/>
          </a:bodyPr>
          <a:lstStyle/>
          <a:p>
            <a:r>
              <a:rPr lang="en-US" dirty="0" err="1">
                <a:solidFill>
                  <a:schemeClr val="bg1"/>
                </a:solidFill>
              </a:rPr>
              <a:t>Berdasarkan</a:t>
            </a:r>
            <a:r>
              <a:rPr lang="en-US" dirty="0">
                <a:solidFill>
                  <a:schemeClr val="bg1"/>
                </a:solidFill>
              </a:rPr>
              <a:t> UU No.6 </a:t>
            </a:r>
            <a:r>
              <a:rPr lang="en-US" dirty="0" err="1">
                <a:solidFill>
                  <a:schemeClr val="bg1"/>
                </a:solidFill>
              </a:rPr>
              <a:t>tahun</a:t>
            </a:r>
            <a:r>
              <a:rPr lang="en-US" dirty="0">
                <a:solidFill>
                  <a:schemeClr val="bg1"/>
                </a:solidFill>
              </a:rPr>
              <a:t> 1996 </a:t>
            </a:r>
            <a:r>
              <a:rPr lang="en-US" dirty="0" err="1">
                <a:solidFill>
                  <a:schemeClr val="bg1"/>
                </a:solidFill>
              </a:rPr>
              <a:t>tentang</a:t>
            </a:r>
            <a:r>
              <a:rPr lang="en-US" dirty="0">
                <a:solidFill>
                  <a:schemeClr val="bg1"/>
                </a:solidFill>
              </a:rPr>
              <a:t> </a:t>
            </a:r>
            <a:r>
              <a:rPr lang="en-US" dirty="0" err="1">
                <a:solidFill>
                  <a:schemeClr val="bg1"/>
                </a:solidFill>
              </a:rPr>
              <a:t>peariran</a:t>
            </a:r>
            <a:r>
              <a:rPr lang="en-US" dirty="0">
                <a:solidFill>
                  <a:schemeClr val="bg1"/>
                </a:solidFill>
              </a:rPr>
              <a:t> Indonesia. </a:t>
            </a:r>
            <a:r>
              <a:rPr lang="en-US" dirty="0" err="1">
                <a:solidFill>
                  <a:schemeClr val="bg1"/>
                </a:solidFill>
              </a:rPr>
              <a:t>Berdasarkan</a:t>
            </a:r>
            <a:r>
              <a:rPr lang="en-US" dirty="0">
                <a:solidFill>
                  <a:schemeClr val="bg1"/>
                </a:solidFill>
              </a:rPr>
              <a:t> </a:t>
            </a:r>
            <a:r>
              <a:rPr lang="en-US" dirty="0" err="1">
                <a:solidFill>
                  <a:schemeClr val="bg1"/>
                </a:solidFill>
              </a:rPr>
              <a:t>hak</a:t>
            </a:r>
            <a:r>
              <a:rPr lang="en-US" dirty="0">
                <a:solidFill>
                  <a:schemeClr val="bg1"/>
                </a:solidFill>
              </a:rPr>
              <a:t> </a:t>
            </a:r>
            <a:r>
              <a:rPr lang="en-US" dirty="0" err="1">
                <a:solidFill>
                  <a:schemeClr val="bg1"/>
                </a:solidFill>
              </a:rPr>
              <a:t>ini,maka</a:t>
            </a:r>
            <a:r>
              <a:rPr lang="en-US" dirty="0">
                <a:solidFill>
                  <a:schemeClr val="bg1"/>
                </a:solidFill>
              </a:rPr>
              <a:t> </a:t>
            </a:r>
            <a:r>
              <a:rPr lang="en-US" dirty="0" err="1">
                <a:solidFill>
                  <a:schemeClr val="bg1"/>
                </a:solidFill>
              </a:rPr>
              <a:t>wilayah</a:t>
            </a:r>
            <a:r>
              <a:rPr lang="en-US" dirty="0">
                <a:solidFill>
                  <a:schemeClr val="bg1"/>
                </a:solidFill>
              </a:rPr>
              <a:t> NKRI </a:t>
            </a:r>
            <a:r>
              <a:rPr lang="en-US" dirty="0" err="1">
                <a:solidFill>
                  <a:schemeClr val="bg1"/>
                </a:solidFill>
              </a:rPr>
              <a:t>meliputi</a:t>
            </a:r>
            <a:r>
              <a:rPr lang="en-US" dirty="0">
                <a:solidFill>
                  <a:schemeClr val="bg1"/>
                </a:solidFill>
              </a:rPr>
              <a:t> </a:t>
            </a:r>
            <a:r>
              <a:rPr lang="en-US" dirty="0" err="1">
                <a:solidFill>
                  <a:schemeClr val="bg1"/>
                </a:solidFill>
              </a:rPr>
              <a:t>tanah</a:t>
            </a:r>
            <a:r>
              <a:rPr lang="en-US" dirty="0">
                <a:solidFill>
                  <a:schemeClr val="bg1"/>
                </a:solidFill>
              </a:rPr>
              <a:t> dan air </a:t>
            </a:r>
            <a:r>
              <a:rPr lang="en-US" dirty="0" err="1">
                <a:solidFill>
                  <a:schemeClr val="bg1"/>
                </a:solidFill>
              </a:rPr>
              <a:t>serta</a:t>
            </a:r>
            <a:r>
              <a:rPr lang="en-US" dirty="0">
                <a:solidFill>
                  <a:schemeClr val="bg1"/>
                </a:solidFill>
              </a:rPr>
              <a:t> </a:t>
            </a:r>
            <a:r>
              <a:rPr lang="en-US" dirty="0" err="1">
                <a:solidFill>
                  <a:schemeClr val="bg1"/>
                </a:solidFill>
              </a:rPr>
              <a:t>udara</a:t>
            </a:r>
            <a:r>
              <a:rPr lang="en-US" dirty="0">
                <a:solidFill>
                  <a:schemeClr val="bg1"/>
                </a:solidFill>
              </a:rPr>
              <a:t> </a:t>
            </a:r>
            <a:r>
              <a:rPr lang="en-US" dirty="0" err="1">
                <a:solidFill>
                  <a:schemeClr val="bg1"/>
                </a:solidFill>
              </a:rPr>
              <a:t>diatasnya</a:t>
            </a:r>
            <a:r>
              <a:rPr lang="en-US" dirty="0">
                <a:solidFill>
                  <a:schemeClr val="bg1"/>
                </a:solidFill>
              </a:rPr>
              <a:t>.</a:t>
            </a:r>
          </a:p>
        </p:txBody>
      </p:sp>
      <p:sp>
        <p:nvSpPr>
          <p:cNvPr id="2" name="Rectangle 1">
            <a:extLst>
              <a:ext uri="{FF2B5EF4-FFF2-40B4-BE49-F238E27FC236}">
                <a16:creationId xmlns:a16="http://schemas.microsoft.com/office/drawing/2014/main" id="{6CC7D6DD-EBA8-4284-8C5B-7D183581FCA4}"/>
              </a:ext>
            </a:extLst>
          </p:cNvPr>
          <p:cNvSpPr/>
          <p:nvPr/>
        </p:nvSpPr>
        <p:spPr>
          <a:xfrm>
            <a:off x="4790439" y="436880"/>
            <a:ext cx="3061125" cy="2254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001EDE-32CC-4348-A255-C9BA74DAD909}"/>
              </a:ext>
            </a:extLst>
          </p:cNvPr>
          <p:cNvSpPr/>
          <p:nvPr/>
        </p:nvSpPr>
        <p:spPr>
          <a:xfrm>
            <a:off x="4741570" y="4222626"/>
            <a:ext cx="3061125" cy="2254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직사각형 1">
            <a:extLst>
              <a:ext uri="{FF2B5EF4-FFF2-40B4-BE49-F238E27FC236}">
                <a16:creationId xmlns:a16="http://schemas.microsoft.com/office/drawing/2014/main" id="{E13FE7A7-C597-448C-BFA7-68043955E0C4}"/>
              </a:ext>
            </a:extLst>
          </p:cNvPr>
          <p:cNvSpPr/>
          <p:nvPr/>
        </p:nvSpPr>
        <p:spPr>
          <a:xfrm>
            <a:off x="4790439" y="436880"/>
            <a:ext cx="3061125" cy="2308324"/>
          </a:xfrm>
          <a:prstGeom prst="rect">
            <a:avLst/>
          </a:prstGeom>
        </p:spPr>
        <p:txBody>
          <a:bodyPr wrap="square">
            <a:spAutoFit/>
          </a:bodyPr>
          <a:lstStyle/>
          <a:p>
            <a:r>
              <a:rPr lang="en-US" sz="1600" dirty="0"/>
              <a:t>a. Wilayah </a:t>
            </a:r>
            <a:r>
              <a:rPr lang="en-US" sz="1600" dirty="0" err="1"/>
              <a:t>Darat</a:t>
            </a:r>
            <a:r>
              <a:rPr lang="en-US" sz="1600" dirty="0"/>
              <a:t> :</a:t>
            </a:r>
            <a:br>
              <a:rPr lang="en-US" sz="1600" dirty="0"/>
            </a:br>
            <a:r>
              <a:rPr lang="en-US" sz="1600" dirty="0" err="1"/>
              <a:t>Ditentukan</a:t>
            </a:r>
            <a:r>
              <a:rPr lang="en-US" sz="1600" dirty="0"/>
              <a:t> </a:t>
            </a:r>
            <a:r>
              <a:rPr lang="en-US" sz="1600" dirty="0" err="1"/>
              <a:t>dengan</a:t>
            </a:r>
            <a:r>
              <a:rPr lang="en-US" sz="1600" dirty="0"/>
              <a:t> negara yang </a:t>
            </a:r>
            <a:r>
              <a:rPr lang="en-US" sz="1600" dirty="0" err="1"/>
              <a:t>berbatasan</a:t>
            </a:r>
            <a:r>
              <a:rPr lang="en-US" sz="1600" dirty="0"/>
              <a:t> </a:t>
            </a:r>
            <a:r>
              <a:rPr lang="en-US" sz="1600" dirty="0" err="1"/>
              <a:t>dengan</a:t>
            </a:r>
            <a:r>
              <a:rPr lang="en-US" sz="1600" dirty="0"/>
              <a:t> </a:t>
            </a:r>
            <a:r>
              <a:rPr lang="en-US" sz="1600" dirty="0" err="1"/>
              <a:t>darat</a:t>
            </a:r>
            <a:r>
              <a:rPr lang="en-US" sz="1600" dirty="0"/>
              <a:t>. Batas-</a:t>
            </a:r>
            <a:r>
              <a:rPr lang="en-US" sz="1600" dirty="0" err="1"/>
              <a:t>batas</a:t>
            </a:r>
            <a:r>
              <a:rPr lang="en-US" sz="1600" dirty="0"/>
              <a:t> </a:t>
            </a:r>
            <a:r>
              <a:rPr lang="en-US" sz="1600" dirty="0" err="1"/>
              <a:t>dapat</a:t>
            </a:r>
            <a:r>
              <a:rPr lang="en-US" sz="1600" dirty="0"/>
              <a:t> </a:t>
            </a:r>
            <a:r>
              <a:rPr lang="en-US" sz="1600" dirty="0" err="1"/>
              <a:t>dibuat</a:t>
            </a:r>
            <a:r>
              <a:rPr lang="en-US" sz="1600" dirty="0"/>
              <a:t> </a:t>
            </a:r>
            <a:r>
              <a:rPr lang="en-US" sz="1600" dirty="0" err="1"/>
              <a:t>dengan</a:t>
            </a:r>
            <a:r>
              <a:rPr lang="en-US" sz="1600" dirty="0"/>
              <a:t> </a:t>
            </a:r>
            <a:r>
              <a:rPr lang="en-US" sz="1600" dirty="0" err="1"/>
              <a:t>sengaja</a:t>
            </a:r>
            <a:r>
              <a:rPr lang="en-US" sz="1600" dirty="0"/>
              <a:t> </a:t>
            </a:r>
            <a:r>
              <a:rPr lang="en-US" sz="1600" dirty="0" err="1"/>
              <a:t>atau</a:t>
            </a:r>
            <a:r>
              <a:rPr lang="en-US" sz="1600" dirty="0"/>
              <a:t> </a:t>
            </a:r>
            <a:r>
              <a:rPr lang="en-US" sz="1600" dirty="0" err="1"/>
              <a:t>ditandai</a:t>
            </a:r>
            <a:r>
              <a:rPr lang="en-US" sz="1600" dirty="0"/>
              <a:t> </a:t>
            </a:r>
            <a:r>
              <a:rPr lang="en-US" sz="1600" dirty="0" err="1"/>
              <a:t>dengan</a:t>
            </a:r>
            <a:r>
              <a:rPr lang="en-US" sz="1600" dirty="0"/>
              <a:t> </a:t>
            </a:r>
            <a:r>
              <a:rPr lang="en-US" sz="1600" dirty="0" err="1"/>
              <a:t>benda-benda</a:t>
            </a:r>
            <a:r>
              <a:rPr lang="en-US" sz="1600" dirty="0"/>
              <a:t> </a:t>
            </a:r>
            <a:r>
              <a:rPr lang="en-US" sz="1600" dirty="0" err="1"/>
              <a:t>alam</a:t>
            </a:r>
            <a:r>
              <a:rPr lang="en-US" sz="1600" dirty="0"/>
              <a:t>. Indonesia </a:t>
            </a:r>
            <a:r>
              <a:rPr lang="en-US" sz="1600" dirty="0" err="1"/>
              <a:t>berbatasan</a:t>
            </a:r>
            <a:r>
              <a:rPr lang="en-US" sz="1600" dirty="0"/>
              <a:t> </a:t>
            </a:r>
            <a:r>
              <a:rPr lang="en-US" sz="1600" dirty="0" err="1"/>
              <a:t>dengan</a:t>
            </a:r>
            <a:r>
              <a:rPr lang="en-US" sz="1600" dirty="0"/>
              <a:t> Malaysia, Papua </a:t>
            </a:r>
            <a:r>
              <a:rPr lang="en-US" sz="1600" dirty="0" err="1"/>
              <a:t>Nugini</a:t>
            </a:r>
            <a:r>
              <a:rPr lang="en-US" sz="1600" dirty="0"/>
              <a:t>, dan Timor </a:t>
            </a:r>
            <a:r>
              <a:rPr lang="en-US" sz="1600" dirty="0" err="1"/>
              <a:t>Leste</a:t>
            </a:r>
            <a:endParaRPr lang="en-US" sz="1600" dirty="0"/>
          </a:p>
        </p:txBody>
      </p:sp>
      <p:sp>
        <p:nvSpPr>
          <p:cNvPr id="17" name="직사각형 1">
            <a:extLst>
              <a:ext uri="{FF2B5EF4-FFF2-40B4-BE49-F238E27FC236}">
                <a16:creationId xmlns:a16="http://schemas.microsoft.com/office/drawing/2014/main" id="{3AC2C5E2-0A5F-4A43-80F4-8C2619FC821D}"/>
              </a:ext>
            </a:extLst>
          </p:cNvPr>
          <p:cNvSpPr/>
          <p:nvPr/>
        </p:nvSpPr>
        <p:spPr>
          <a:xfrm>
            <a:off x="4790438" y="4359017"/>
            <a:ext cx="3061125" cy="2062103"/>
          </a:xfrm>
          <a:prstGeom prst="rect">
            <a:avLst/>
          </a:prstGeom>
        </p:spPr>
        <p:txBody>
          <a:bodyPr wrap="square">
            <a:spAutoFit/>
          </a:bodyPr>
          <a:lstStyle/>
          <a:p>
            <a:r>
              <a:rPr lang="en-US" sz="1600" dirty="0"/>
              <a:t>b. Wilayah </a:t>
            </a:r>
            <a:r>
              <a:rPr lang="en-US" sz="1600" dirty="0" err="1"/>
              <a:t>Perairan</a:t>
            </a:r>
            <a:r>
              <a:rPr lang="en-US" sz="1600" dirty="0"/>
              <a:t> :</a:t>
            </a:r>
            <a:br>
              <a:rPr lang="en-US" sz="1600" dirty="0"/>
            </a:br>
            <a:r>
              <a:rPr lang="en-US" sz="1600" dirty="0" err="1"/>
              <a:t>Penentuan</a:t>
            </a:r>
            <a:r>
              <a:rPr lang="en-US" sz="1600" dirty="0"/>
              <a:t> </a:t>
            </a:r>
            <a:r>
              <a:rPr lang="en-US" sz="1600" dirty="0" err="1"/>
              <a:t>batas</a:t>
            </a:r>
            <a:r>
              <a:rPr lang="en-US" sz="1600" dirty="0"/>
              <a:t> </a:t>
            </a:r>
            <a:r>
              <a:rPr lang="en-US" sz="1600" dirty="0" err="1"/>
              <a:t>perairan</a:t>
            </a:r>
            <a:r>
              <a:rPr lang="en-US" sz="1600" dirty="0"/>
              <a:t> </a:t>
            </a:r>
            <a:r>
              <a:rPr lang="en-US" sz="1600" dirty="0" err="1"/>
              <a:t>khususnya</a:t>
            </a:r>
            <a:r>
              <a:rPr lang="en-US" sz="1600" dirty="0"/>
              <a:t> yang </a:t>
            </a:r>
            <a:r>
              <a:rPr lang="en-US" sz="1600" dirty="0" err="1"/>
              <a:t>berbatasan</a:t>
            </a:r>
            <a:r>
              <a:rPr lang="en-US" sz="1600" dirty="0"/>
              <a:t> </a:t>
            </a:r>
            <a:r>
              <a:rPr lang="en-US" sz="1600" dirty="0" err="1"/>
              <a:t>dengan</a:t>
            </a:r>
            <a:r>
              <a:rPr lang="en-US" sz="1600" dirty="0"/>
              <a:t> negara </a:t>
            </a:r>
            <a:r>
              <a:rPr lang="en-US" sz="1600" dirty="0" err="1"/>
              <a:t>tetangga</a:t>
            </a:r>
            <a:r>
              <a:rPr lang="en-US" sz="1600" dirty="0"/>
              <a:t> </a:t>
            </a:r>
            <a:r>
              <a:rPr lang="en-US" sz="1600" dirty="0" err="1"/>
              <a:t>dilakukan</a:t>
            </a:r>
            <a:r>
              <a:rPr lang="en-US" sz="1600" dirty="0"/>
              <a:t> </a:t>
            </a:r>
            <a:r>
              <a:rPr lang="en-US" sz="1600" dirty="0" err="1"/>
              <a:t>dengan</a:t>
            </a:r>
            <a:r>
              <a:rPr lang="en-US" sz="1600" dirty="0"/>
              <a:t> </a:t>
            </a:r>
            <a:r>
              <a:rPr lang="en-US" sz="1600" dirty="0" err="1"/>
              <a:t>perjanjian</a:t>
            </a:r>
            <a:r>
              <a:rPr lang="en-US" sz="1600" dirty="0"/>
              <a:t> bilateral. Indonesia </a:t>
            </a:r>
            <a:r>
              <a:rPr lang="en-US" sz="1600" dirty="0" err="1"/>
              <a:t>berbatasan</a:t>
            </a:r>
            <a:r>
              <a:rPr lang="en-US" sz="1600" dirty="0"/>
              <a:t> </a:t>
            </a:r>
            <a:r>
              <a:rPr lang="en-US" sz="1600" dirty="0" err="1"/>
              <a:t>dengan</a:t>
            </a:r>
            <a:r>
              <a:rPr lang="en-US" sz="1600" dirty="0"/>
              <a:t> Malaysia, Indonesia </a:t>
            </a:r>
            <a:r>
              <a:rPr lang="en-US" sz="1600" dirty="0" err="1"/>
              <a:t>dengan</a:t>
            </a:r>
            <a:r>
              <a:rPr lang="en-US" sz="1600" dirty="0"/>
              <a:t> Filipina.</a:t>
            </a:r>
          </a:p>
        </p:txBody>
      </p:sp>
      <p:sp>
        <p:nvSpPr>
          <p:cNvPr id="18" name="Rectangle 17">
            <a:extLst>
              <a:ext uri="{FF2B5EF4-FFF2-40B4-BE49-F238E27FC236}">
                <a16:creationId xmlns:a16="http://schemas.microsoft.com/office/drawing/2014/main" id="{CB631D44-C8FC-4F0B-B59A-A45D75FEA4F1}"/>
              </a:ext>
            </a:extLst>
          </p:cNvPr>
          <p:cNvSpPr/>
          <p:nvPr/>
        </p:nvSpPr>
        <p:spPr>
          <a:xfrm>
            <a:off x="8418737" y="2187590"/>
            <a:ext cx="3061125" cy="2254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직사각형 1">
            <a:extLst>
              <a:ext uri="{FF2B5EF4-FFF2-40B4-BE49-F238E27FC236}">
                <a16:creationId xmlns:a16="http://schemas.microsoft.com/office/drawing/2014/main" id="{D75F86E2-63E4-4026-B9D9-1957D6AA63BD}"/>
              </a:ext>
            </a:extLst>
          </p:cNvPr>
          <p:cNvSpPr/>
          <p:nvPr/>
        </p:nvSpPr>
        <p:spPr>
          <a:xfrm>
            <a:off x="8467605" y="2327692"/>
            <a:ext cx="3061125" cy="2031325"/>
          </a:xfrm>
          <a:prstGeom prst="rect">
            <a:avLst/>
          </a:prstGeom>
        </p:spPr>
        <p:txBody>
          <a:bodyPr wrap="square">
            <a:spAutoFit/>
          </a:bodyPr>
          <a:lstStyle/>
          <a:p>
            <a:r>
              <a:rPr lang="en-US" dirty="0"/>
              <a:t>c. Wilayah Udara </a:t>
            </a:r>
          </a:p>
          <a:p>
            <a:r>
              <a:rPr lang="en-US" dirty="0"/>
              <a:t>Batas </a:t>
            </a:r>
            <a:r>
              <a:rPr lang="en-US" dirty="0" err="1"/>
              <a:t>udara</a:t>
            </a:r>
            <a:r>
              <a:rPr lang="en-US" dirty="0"/>
              <a:t> </a:t>
            </a:r>
            <a:r>
              <a:rPr lang="en-US" dirty="0" err="1"/>
              <a:t>wilayah</a:t>
            </a:r>
            <a:r>
              <a:rPr lang="en-US" dirty="0"/>
              <a:t> Indonesia </a:t>
            </a:r>
            <a:r>
              <a:rPr lang="en-US" dirty="0" err="1"/>
              <a:t>ditentukan</a:t>
            </a:r>
            <a:r>
              <a:rPr lang="en-US" dirty="0"/>
              <a:t> oleh </a:t>
            </a:r>
            <a:r>
              <a:rPr lang="en-US" dirty="0" err="1"/>
              <a:t>garis</a:t>
            </a:r>
            <a:r>
              <a:rPr lang="en-US" dirty="0"/>
              <a:t> </a:t>
            </a:r>
            <a:r>
              <a:rPr lang="en-US" dirty="0" err="1"/>
              <a:t>tegak</a:t>
            </a:r>
            <a:r>
              <a:rPr lang="en-US" dirty="0"/>
              <a:t> </a:t>
            </a:r>
            <a:r>
              <a:rPr lang="en-US" dirty="0" err="1"/>
              <a:t>lurus</a:t>
            </a:r>
            <a:r>
              <a:rPr lang="en-US" dirty="0"/>
              <a:t> 90 </a:t>
            </a:r>
            <a:r>
              <a:rPr lang="en-US" dirty="0" err="1"/>
              <a:t>derajat</a:t>
            </a:r>
            <a:r>
              <a:rPr lang="en-US" dirty="0"/>
              <a:t> yang </a:t>
            </a:r>
            <a:r>
              <a:rPr lang="en-US" dirty="0" err="1"/>
              <a:t>ditarik</a:t>
            </a:r>
            <a:r>
              <a:rPr lang="en-US" dirty="0"/>
              <a:t> </a:t>
            </a:r>
            <a:r>
              <a:rPr lang="en-US" dirty="0" err="1"/>
              <a:t>dari</a:t>
            </a:r>
            <a:r>
              <a:rPr lang="en-US" dirty="0"/>
              <a:t> </a:t>
            </a:r>
            <a:r>
              <a:rPr lang="en-US" dirty="0" err="1"/>
              <a:t>batas</a:t>
            </a:r>
            <a:r>
              <a:rPr lang="en-US" dirty="0"/>
              <a:t> </a:t>
            </a:r>
            <a:r>
              <a:rPr lang="en-US" dirty="0" err="1"/>
              <a:t>wilayah</a:t>
            </a:r>
            <a:r>
              <a:rPr lang="en-US" dirty="0"/>
              <a:t> </a:t>
            </a:r>
            <a:r>
              <a:rPr lang="en-US" dirty="0" err="1"/>
              <a:t>daratan</a:t>
            </a:r>
            <a:r>
              <a:rPr lang="en-US" dirty="0"/>
              <a:t> dan </a:t>
            </a:r>
            <a:r>
              <a:rPr lang="en-US" dirty="0" err="1"/>
              <a:t>perairan</a:t>
            </a:r>
            <a:r>
              <a:rPr lang="en-US" dirty="0"/>
              <a:t>.</a:t>
            </a:r>
            <a:endParaRPr lang="en-US" sz="1600" dirty="0"/>
          </a:p>
        </p:txBody>
      </p:sp>
    </p:spTree>
    <p:extLst>
      <p:ext uri="{BB962C8B-B14F-4D97-AF65-F5344CB8AC3E}">
        <p14:creationId xmlns:p14="http://schemas.microsoft.com/office/powerpoint/2010/main" val="2829378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339509"/>
            <a:ext cx="11573197" cy="724247"/>
          </a:xfrm>
        </p:spPr>
        <p:txBody>
          <a:bodyPr>
            <a:normAutofit/>
          </a:bodyPr>
          <a:lstStyle/>
          <a:p>
            <a:r>
              <a:rPr lang="en-US" sz="3600" dirty="0"/>
              <a:t>5. </a:t>
            </a:r>
            <a:r>
              <a:rPr lang="en-US" sz="3600" b="1" dirty="0" err="1"/>
              <a:t>Wawasan</a:t>
            </a:r>
            <a:r>
              <a:rPr lang="en-US" sz="3600" b="1" dirty="0"/>
              <a:t> </a:t>
            </a:r>
            <a:r>
              <a:rPr lang="en-US" sz="3600" b="1" dirty="0" err="1"/>
              <a:t>Kekuatan</a:t>
            </a:r>
            <a:r>
              <a:rPr lang="en-US" sz="3600" b="1" dirty="0"/>
              <a:t> </a:t>
            </a:r>
            <a:r>
              <a:rPr lang="en-US" sz="3600" b="1" dirty="0" err="1"/>
              <a:t>Geopolitik</a:t>
            </a:r>
            <a:endParaRPr lang="en-US" sz="3600" dirty="0"/>
          </a:p>
          <a:p>
            <a:endParaRPr lang="en-US" sz="3600" dirty="0"/>
          </a:p>
        </p:txBody>
      </p:sp>
      <p:grpSp>
        <p:nvGrpSpPr>
          <p:cNvPr id="73" name="Group 72">
            <a:extLst>
              <a:ext uri="{FF2B5EF4-FFF2-40B4-BE49-F238E27FC236}">
                <a16:creationId xmlns:a16="http://schemas.microsoft.com/office/drawing/2014/main" id="{3914416B-4A95-46E8-9EB8-3CB70D4EAC88}"/>
              </a:ext>
            </a:extLst>
          </p:cNvPr>
          <p:cNvGrpSpPr/>
          <p:nvPr/>
        </p:nvGrpSpPr>
        <p:grpSpPr>
          <a:xfrm>
            <a:off x="3631022" y="3358733"/>
            <a:ext cx="5206952" cy="323549"/>
            <a:chOff x="-1312410" y="3763018"/>
            <a:chExt cx="6691864" cy="360041"/>
          </a:xfrm>
        </p:grpSpPr>
        <p:sp>
          <p:nvSpPr>
            <p:cNvPr id="78" name="직사각형 1">
              <a:extLst>
                <a:ext uri="{FF2B5EF4-FFF2-40B4-BE49-F238E27FC236}">
                  <a16:creationId xmlns:a16="http://schemas.microsoft.com/office/drawing/2014/main" id="{8AF43B6B-814C-424E-B884-48B7B46A70F2}"/>
                </a:ext>
              </a:extLst>
            </p:cNvPr>
            <p:cNvSpPr/>
            <p:nvPr/>
          </p:nvSpPr>
          <p:spPr>
            <a:xfrm>
              <a:off x="917522" y="3763018"/>
              <a:ext cx="2232000" cy="36004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dirty="0"/>
                <a:t>2016</a:t>
              </a:r>
              <a:endParaRPr lang="ko-KR" altLang="en-US" sz="1400" b="1" dirty="0"/>
            </a:p>
          </p:txBody>
        </p:sp>
        <p:sp>
          <p:nvSpPr>
            <p:cNvPr id="79" name="직사각형 1">
              <a:extLst>
                <a:ext uri="{FF2B5EF4-FFF2-40B4-BE49-F238E27FC236}">
                  <a16:creationId xmlns:a16="http://schemas.microsoft.com/office/drawing/2014/main" id="{0E0B3ADE-4BC6-431F-92E1-5C37F413E84B}"/>
                </a:ext>
              </a:extLst>
            </p:cNvPr>
            <p:cNvSpPr/>
            <p:nvPr/>
          </p:nvSpPr>
          <p:spPr>
            <a:xfrm>
              <a:off x="3147454" y="3763019"/>
              <a:ext cx="2232000" cy="36004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dirty="0"/>
                <a:t>2017</a:t>
              </a:r>
              <a:endParaRPr lang="ko-KR" altLang="en-US" sz="1400" b="1" dirty="0"/>
            </a:p>
          </p:txBody>
        </p:sp>
        <p:sp>
          <p:nvSpPr>
            <p:cNvPr id="98" name="직사각형 1">
              <a:extLst>
                <a:ext uri="{FF2B5EF4-FFF2-40B4-BE49-F238E27FC236}">
                  <a16:creationId xmlns:a16="http://schemas.microsoft.com/office/drawing/2014/main" id="{B6F86614-B0BC-45CC-8820-1995CD9A846D}"/>
                </a:ext>
              </a:extLst>
            </p:cNvPr>
            <p:cNvSpPr/>
            <p:nvPr/>
          </p:nvSpPr>
          <p:spPr>
            <a:xfrm>
              <a:off x="-1312410" y="3763018"/>
              <a:ext cx="2232000" cy="36004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dirty="0"/>
                <a:t>2015</a:t>
              </a:r>
              <a:endParaRPr lang="ko-KR" altLang="en-US" sz="1400" b="1" dirty="0"/>
            </a:p>
          </p:txBody>
        </p:sp>
      </p:grpSp>
      <p:sp>
        <p:nvSpPr>
          <p:cNvPr id="94" name="Rectangle 93">
            <a:extLst>
              <a:ext uri="{FF2B5EF4-FFF2-40B4-BE49-F238E27FC236}">
                <a16:creationId xmlns:a16="http://schemas.microsoft.com/office/drawing/2014/main" id="{40764C49-087A-4436-8CD7-576ABDC22774}"/>
              </a:ext>
            </a:extLst>
          </p:cNvPr>
          <p:cNvSpPr/>
          <p:nvPr/>
        </p:nvSpPr>
        <p:spPr>
          <a:xfrm>
            <a:off x="10338957" y="3105010"/>
            <a:ext cx="830997" cy="830997"/>
          </a:xfrm>
          <a:prstGeom prst="rect">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5" name="Freeform 55">
            <a:extLst>
              <a:ext uri="{FF2B5EF4-FFF2-40B4-BE49-F238E27FC236}">
                <a16:creationId xmlns:a16="http://schemas.microsoft.com/office/drawing/2014/main" id="{B83E873A-FC1D-4085-AF2F-91846389D917}"/>
              </a:ext>
            </a:extLst>
          </p:cNvPr>
          <p:cNvSpPr/>
          <p:nvPr/>
        </p:nvSpPr>
        <p:spPr>
          <a:xfrm rot="2806036">
            <a:off x="10624548" y="3191123"/>
            <a:ext cx="268849" cy="658771"/>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96" name="Rectangle 95">
            <a:extLst>
              <a:ext uri="{FF2B5EF4-FFF2-40B4-BE49-F238E27FC236}">
                <a16:creationId xmlns:a16="http://schemas.microsoft.com/office/drawing/2014/main" id="{543AA615-308E-419F-A3B1-DFAEFDA8FAAC}"/>
              </a:ext>
            </a:extLst>
          </p:cNvPr>
          <p:cNvSpPr/>
          <p:nvPr/>
        </p:nvSpPr>
        <p:spPr>
          <a:xfrm>
            <a:off x="801559" y="3105010"/>
            <a:ext cx="830997" cy="830997"/>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7" name="Rounded Rectangle 51">
            <a:extLst>
              <a:ext uri="{FF2B5EF4-FFF2-40B4-BE49-F238E27FC236}">
                <a16:creationId xmlns:a16="http://schemas.microsoft.com/office/drawing/2014/main" id="{1C6C1DD0-8CA5-41C7-B33F-96F9FFBBFFE5}"/>
              </a:ext>
            </a:extLst>
          </p:cNvPr>
          <p:cNvSpPr/>
          <p:nvPr/>
        </p:nvSpPr>
        <p:spPr>
          <a:xfrm rot="16200000" flipH="1">
            <a:off x="931178" y="3230540"/>
            <a:ext cx="615799" cy="57993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nvGrpSpPr>
          <p:cNvPr id="108" name="Group 107">
            <a:extLst>
              <a:ext uri="{FF2B5EF4-FFF2-40B4-BE49-F238E27FC236}">
                <a16:creationId xmlns:a16="http://schemas.microsoft.com/office/drawing/2014/main" id="{0F571B58-B6AB-439C-A20A-1EA79B5332D6}"/>
              </a:ext>
            </a:extLst>
          </p:cNvPr>
          <p:cNvGrpSpPr/>
          <p:nvPr/>
        </p:nvGrpSpPr>
        <p:grpSpPr>
          <a:xfrm>
            <a:off x="949109" y="4480559"/>
            <a:ext cx="4417027" cy="1420144"/>
            <a:chOff x="1705068" y="4517355"/>
            <a:chExt cx="2207354" cy="637574"/>
          </a:xfrm>
        </p:grpSpPr>
        <p:grpSp>
          <p:nvGrpSpPr>
            <p:cNvPr id="100" name="Group 99">
              <a:extLst>
                <a:ext uri="{FF2B5EF4-FFF2-40B4-BE49-F238E27FC236}">
                  <a16:creationId xmlns:a16="http://schemas.microsoft.com/office/drawing/2014/main" id="{081E3AF5-DACB-4256-8672-6D159206B27C}"/>
                </a:ext>
              </a:extLst>
            </p:cNvPr>
            <p:cNvGrpSpPr/>
            <p:nvPr/>
          </p:nvGrpSpPr>
          <p:grpSpPr>
            <a:xfrm>
              <a:off x="1705068" y="4517355"/>
              <a:ext cx="276999" cy="276999"/>
              <a:chOff x="2411760" y="3606832"/>
              <a:chExt cx="206152" cy="206152"/>
            </a:xfrm>
          </p:grpSpPr>
          <p:sp>
            <p:nvSpPr>
              <p:cNvPr id="102" name="Oval 101">
                <a:extLst>
                  <a:ext uri="{FF2B5EF4-FFF2-40B4-BE49-F238E27FC236}">
                    <a16:creationId xmlns:a16="http://schemas.microsoft.com/office/drawing/2014/main" id="{83FFE4CC-A7D9-4597-9C55-CCE6AAE25141}"/>
                  </a:ext>
                </a:extLst>
              </p:cNvPr>
              <p:cNvSpPr/>
              <p:nvPr/>
            </p:nvSpPr>
            <p:spPr>
              <a:xfrm>
                <a:off x="2411760" y="3606832"/>
                <a:ext cx="206152" cy="206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a typeface="+mj-ea"/>
                </a:endParaRPr>
              </a:p>
            </p:txBody>
          </p:sp>
          <p:sp>
            <p:nvSpPr>
              <p:cNvPr id="103" name="Chevron 60">
                <a:extLst>
                  <a:ext uri="{FF2B5EF4-FFF2-40B4-BE49-F238E27FC236}">
                    <a16:creationId xmlns:a16="http://schemas.microsoft.com/office/drawing/2014/main" id="{ED821948-0E75-4D31-AAB8-B60141187DE7}"/>
                  </a:ext>
                </a:extLst>
              </p:cNvPr>
              <p:cNvSpPr/>
              <p:nvPr/>
            </p:nvSpPr>
            <p:spPr>
              <a:xfrm>
                <a:off x="2473351" y="3645566"/>
                <a:ext cx="106415" cy="128684"/>
              </a:xfrm>
              <a:prstGeom prst="chevron">
                <a:avLst>
                  <a:gd name="adj" fmla="val 5286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a typeface="+mj-ea"/>
                </a:endParaRPr>
              </a:p>
            </p:txBody>
          </p:sp>
        </p:grpSp>
        <p:grpSp>
          <p:nvGrpSpPr>
            <p:cNvPr id="107" name="Group 106">
              <a:extLst>
                <a:ext uri="{FF2B5EF4-FFF2-40B4-BE49-F238E27FC236}">
                  <a16:creationId xmlns:a16="http://schemas.microsoft.com/office/drawing/2014/main" id="{A2AE1791-938C-4966-8FEB-D36E1F03F8AD}"/>
                </a:ext>
              </a:extLst>
            </p:cNvPr>
            <p:cNvGrpSpPr/>
            <p:nvPr/>
          </p:nvGrpSpPr>
          <p:grpSpPr>
            <a:xfrm>
              <a:off x="1982067" y="4556981"/>
              <a:ext cx="1930355" cy="597948"/>
              <a:chOff x="2140088" y="4518881"/>
              <a:chExt cx="1930355" cy="597948"/>
            </a:xfrm>
          </p:grpSpPr>
          <p:sp>
            <p:nvSpPr>
              <p:cNvPr id="101" name="TextBox 100">
                <a:extLst>
                  <a:ext uri="{FF2B5EF4-FFF2-40B4-BE49-F238E27FC236}">
                    <a16:creationId xmlns:a16="http://schemas.microsoft.com/office/drawing/2014/main" id="{D984DC6C-8F58-46EF-9A5B-40C7D91151D9}"/>
                  </a:ext>
                </a:extLst>
              </p:cNvPr>
              <p:cNvSpPr txBox="1"/>
              <p:nvPr/>
            </p:nvSpPr>
            <p:spPr>
              <a:xfrm>
                <a:off x="2140088" y="4518881"/>
                <a:ext cx="1930354" cy="151994"/>
              </a:xfrm>
              <a:prstGeom prst="rect">
                <a:avLst/>
              </a:prstGeom>
              <a:noFill/>
            </p:spPr>
            <p:txBody>
              <a:bodyPr wrap="square" rtlCol="0" anchor="ctr">
                <a:spAutoFit/>
              </a:bodyPr>
              <a:lstStyle/>
              <a:p>
                <a:r>
                  <a:rPr lang="en-US" sz="1600" dirty="0" err="1">
                    <a:solidFill>
                      <a:schemeClr val="accent2">
                        <a:lumMod val="60000"/>
                        <a:lumOff val="40000"/>
                      </a:schemeClr>
                    </a:solidFill>
                  </a:rPr>
                  <a:t>Wujud</a:t>
                </a:r>
                <a:r>
                  <a:rPr lang="en-US" sz="1600" dirty="0">
                    <a:solidFill>
                      <a:schemeClr val="accent2">
                        <a:lumMod val="60000"/>
                        <a:lumOff val="40000"/>
                      </a:schemeClr>
                    </a:solidFill>
                  </a:rPr>
                  <a:t> Wilayah</a:t>
                </a:r>
                <a:endParaRPr lang="en-US" altLang="ko-KR" sz="1100" dirty="0">
                  <a:solidFill>
                    <a:schemeClr val="accent2">
                      <a:lumMod val="60000"/>
                      <a:lumOff val="40000"/>
                    </a:schemeClr>
                  </a:solidFill>
                  <a:ea typeface="+mj-ea"/>
                </a:endParaRPr>
              </a:p>
            </p:txBody>
          </p:sp>
          <p:sp>
            <p:nvSpPr>
              <p:cNvPr id="104" name="TextBox 103">
                <a:extLst>
                  <a:ext uri="{FF2B5EF4-FFF2-40B4-BE49-F238E27FC236}">
                    <a16:creationId xmlns:a16="http://schemas.microsoft.com/office/drawing/2014/main" id="{19B68951-DF4F-4AC9-9FDA-3321E71CA1EA}"/>
                  </a:ext>
                </a:extLst>
              </p:cNvPr>
              <p:cNvSpPr txBox="1"/>
              <p:nvPr/>
            </p:nvSpPr>
            <p:spPr>
              <a:xfrm>
                <a:off x="2140088" y="4688482"/>
                <a:ext cx="1930355" cy="428347"/>
              </a:xfrm>
              <a:prstGeom prst="rect">
                <a:avLst/>
              </a:prstGeom>
              <a:noFill/>
            </p:spPr>
            <p:txBody>
              <a:bodyPr wrap="square" rtlCol="0" anchor="ctr">
                <a:spAutoFit/>
              </a:bodyPr>
              <a:lstStyle/>
              <a:p>
                <a:r>
                  <a:rPr lang="en-US" sz="1400" dirty="0"/>
                  <a:t>Batas </a:t>
                </a:r>
                <a:r>
                  <a:rPr lang="en-US" sz="1400" dirty="0" err="1"/>
                  <a:t>ruang</a:t>
                </a:r>
                <a:r>
                  <a:rPr lang="en-US" sz="1400" dirty="0"/>
                  <a:t> </a:t>
                </a:r>
                <a:r>
                  <a:rPr lang="en-US" sz="1400" dirty="0" err="1"/>
                  <a:t>lingkup</a:t>
                </a:r>
                <a:r>
                  <a:rPr lang="en-US" sz="1400" dirty="0"/>
                  <a:t> </a:t>
                </a:r>
                <a:r>
                  <a:rPr lang="en-US" sz="1400" dirty="0" err="1"/>
                  <a:t>wilayah</a:t>
                </a:r>
                <a:r>
                  <a:rPr lang="en-US" sz="1400" dirty="0"/>
                  <a:t> </a:t>
                </a:r>
                <a:r>
                  <a:rPr lang="en-US" sz="1400" dirty="0" err="1"/>
                  <a:t>ditentukan</a:t>
                </a:r>
                <a:r>
                  <a:rPr lang="en-US" sz="1400" dirty="0"/>
                  <a:t> oleh </a:t>
                </a:r>
                <a:r>
                  <a:rPr lang="en-US" sz="1400" dirty="0" err="1"/>
                  <a:t>lautan</a:t>
                </a:r>
                <a:r>
                  <a:rPr lang="en-US" sz="1400" dirty="0"/>
                  <a:t> yang di </a:t>
                </a:r>
                <a:r>
                  <a:rPr lang="en-US" sz="1400" dirty="0" err="1"/>
                  <a:t>dalamnya</a:t>
                </a:r>
                <a:r>
                  <a:rPr lang="en-US" sz="1400" dirty="0"/>
                  <a:t> </a:t>
                </a:r>
                <a:r>
                  <a:rPr lang="en-US" sz="1400" dirty="0" err="1"/>
                  <a:t>terdapat</a:t>
                </a:r>
                <a:r>
                  <a:rPr lang="en-US" sz="1400" dirty="0"/>
                  <a:t> </a:t>
                </a:r>
                <a:r>
                  <a:rPr lang="en-US" sz="1400" dirty="0" err="1"/>
                  <a:t>gugusan</a:t>
                </a:r>
                <a:r>
                  <a:rPr lang="en-US" sz="1400" dirty="0"/>
                  <a:t> </a:t>
                </a:r>
                <a:r>
                  <a:rPr lang="en-US" sz="1400" dirty="0" err="1"/>
                  <a:t>ribuan</a:t>
                </a:r>
                <a:r>
                  <a:rPr lang="en-US" sz="1400" dirty="0"/>
                  <a:t> </a:t>
                </a:r>
                <a:r>
                  <a:rPr lang="en-US" sz="1400" dirty="0" err="1"/>
                  <a:t>pulau</a:t>
                </a:r>
                <a:r>
                  <a:rPr lang="en-US" sz="1400" dirty="0"/>
                  <a:t> yang </a:t>
                </a:r>
                <a:r>
                  <a:rPr lang="en-US" sz="1400" dirty="0" err="1"/>
                  <a:t>saling</a:t>
                </a:r>
                <a:r>
                  <a:rPr lang="en-US" sz="1400" dirty="0"/>
                  <a:t> </a:t>
                </a:r>
                <a:r>
                  <a:rPr lang="en-US" sz="1400" dirty="0" err="1"/>
                  <a:t>dihubungkan</a:t>
                </a:r>
                <a:r>
                  <a:rPr lang="en-US" sz="1400" dirty="0"/>
                  <a:t> oleh </a:t>
                </a:r>
                <a:r>
                  <a:rPr lang="en-US" sz="1400" dirty="0" err="1"/>
                  <a:t>dalamnya</a:t>
                </a:r>
                <a:r>
                  <a:rPr lang="en-US" sz="1400" dirty="0"/>
                  <a:t> </a:t>
                </a:r>
                <a:r>
                  <a:rPr lang="en-US" sz="1400" dirty="0" err="1"/>
                  <a:t>perairan</a:t>
                </a:r>
                <a:endParaRPr lang="en-US" altLang="ko-KR" sz="1050" dirty="0">
                  <a:solidFill>
                    <a:schemeClr val="tx1">
                      <a:lumMod val="75000"/>
                      <a:lumOff val="25000"/>
                    </a:schemeClr>
                  </a:solidFill>
                  <a:ea typeface="+mj-ea"/>
                </a:endParaRPr>
              </a:p>
            </p:txBody>
          </p:sp>
        </p:grpSp>
      </p:grpSp>
      <p:grpSp>
        <p:nvGrpSpPr>
          <p:cNvPr id="109" name="Group 108">
            <a:extLst>
              <a:ext uri="{FF2B5EF4-FFF2-40B4-BE49-F238E27FC236}">
                <a16:creationId xmlns:a16="http://schemas.microsoft.com/office/drawing/2014/main" id="{FDD026B4-15AA-45E5-9BD7-A5C170998B3B}"/>
              </a:ext>
            </a:extLst>
          </p:cNvPr>
          <p:cNvGrpSpPr/>
          <p:nvPr/>
        </p:nvGrpSpPr>
        <p:grpSpPr>
          <a:xfrm>
            <a:off x="3578725" y="1077491"/>
            <a:ext cx="5340258" cy="1631560"/>
            <a:chOff x="1705068" y="4395125"/>
            <a:chExt cx="2207354" cy="644014"/>
          </a:xfrm>
        </p:grpSpPr>
        <p:grpSp>
          <p:nvGrpSpPr>
            <p:cNvPr id="110" name="Group 109">
              <a:extLst>
                <a:ext uri="{FF2B5EF4-FFF2-40B4-BE49-F238E27FC236}">
                  <a16:creationId xmlns:a16="http://schemas.microsoft.com/office/drawing/2014/main" id="{DD3B05D5-0790-42B1-AE02-FA235752D2A8}"/>
                </a:ext>
              </a:extLst>
            </p:cNvPr>
            <p:cNvGrpSpPr/>
            <p:nvPr/>
          </p:nvGrpSpPr>
          <p:grpSpPr>
            <a:xfrm>
              <a:off x="1705068" y="4517355"/>
              <a:ext cx="276999" cy="276999"/>
              <a:chOff x="2411760" y="3606832"/>
              <a:chExt cx="206152" cy="206152"/>
            </a:xfrm>
          </p:grpSpPr>
          <p:sp>
            <p:nvSpPr>
              <p:cNvPr id="116" name="Oval 115">
                <a:extLst>
                  <a:ext uri="{FF2B5EF4-FFF2-40B4-BE49-F238E27FC236}">
                    <a16:creationId xmlns:a16="http://schemas.microsoft.com/office/drawing/2014/main" id="{2132310D-71FE-484D-8C1A-E13B2A21F95A}"/>
                  </a:ext>
                </a:extLst>
              </p:cNvPr>
              <p:cNvSpPr/>
              <p:nvPr/>
            </p:nvSpPr>
            <p:spPr>
              <a:xfrm>
                <a:off x="2411760" y="3606832"/>
                <a:ext cx="206152" cy="206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ea typeface="+mj-ea"/>
                </a:endParaRPr>
              </a:p>
            </p:txBody>
          </p:sp>
          <p:sp>
            <p:nvSpPr>
              <p:cNvPr id="117" name="Chevron 60">
                <a:extLst>
                  <a:ext uri="{FF2B5EF4-FFF2-40B4-BE49-F238E27FC236}">
                    <a16:creationId xmlns:a16="http://schemas.microsoft.com/office/drawing/2014/main" id="{39817BB6-3D06-4A80-BDEA-8B18A79A127A}"/>
                  </a:ext>
                </a:extLst>
              </p:cNvPr>
              <p:cNvSpPr/>
              <p:nvPr/>
            </p:nvSpPr>
            <p:spPr>
              <a:xfrm>
                <a:off x="2473351" y="3645566"/>
                <a:ext cx="106415" cy="128684"/>
              </a:xfrm>
              <a:prstGeom prst="chevron">
                <a:avLst>
                  <a:gd name="adj" fmla="val 5286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a typeface="+mj-ea"/>
                </a:endParaRPr>
              </a:p>
            </p:txBody>
          </p:sp>
        </p:grpSp>
        <p:grpSp>
          <p:nvGrpSpPr>
            <p:cNvPr id="111" name="Group 110">
              <a:extLst>
                <a:ext uri="{FF2B5EF4-FFF2-40B4-BE49-F238E27FC236}">
                  <a16:creationId xmlns:a16="http://schemas.microsoft.com/office/drawing/2014/main" id="{2C19D261-40ED-40D0-8BCF-38D37D7360CA}"/>
                </a:ext>
              </a:extLst>
            </p:cNvPr>
            <p:cNvGrpSpPr/>
            <p:nvPr/>
          </p:nvGrpSpPr>
          <p:grpSpPr>
            <a:xfrm>
              <a:off x="1982067" y="4395125"/>
              <a:ext cx="1930355" cy="644014"/>
              <a:chOff x="2140088" y="4357025"/>
              <a:chExt cx="1930355" cy="644014"/>
            </a:xfrm>
          </p:grpSpPr>
          <p:sp>
            <p:nvSpPr>
              <p:cNvPr id="112" name="TextBox 111">
                <a:extLst>
                  <a:ext uri="{FF2B5EF4-FFF2-40B4-BE49-F238E27FC236}">
                    <a16:creationId xmlns:a16="http://schemas.microsoft.com/office/drawing/2014/main" id="{832655D2-FCEC-413B-A384-C369286C1763}"/>
                  </a:ext>
                </a:extLst>
              </p:cNvPr>
              <p:cNvSpPr txBox="1"/>
              <p:nvPr/>
            </p:nvSpPr>
            <p:spPr>
              <a:xfrm>
                <a:off x="2140088" y="4357025"/>
                <a:ext cx="1265388" cy="123164"/>
              </a:xfrm>
              <a:prstGeom prst="rect">
                <a:avLst/>
              </a:prstGeom>
              <a:noFill/>
            </p:spPr>
            <p:txBody>
              <a:bodyPr wrap="square" rtlCol="0" anchor="ctr">
                <a:spAutoFit/>
              </a:bodyPr>
              <a:lstStyle/>
              <a:p>
                <a:r>
                  <a:rPr lang="en-US" sz="1400" dirty="0">
                    <a:solidFill>
                      <a:schemeClr val="accent2">
                        <a:lumMod val="60000"/>
                        <a:lumOff val="40000"/>
                      </a:schemeClr>
                    </a:solidFill>
                  </a:rPr>
                  <a:t>Tata </a:t>
                </a:r>
                <a:r>
                  <a:rPr lang="en-US" sz="1400" dirty="0" err="1">
                    <a:solidFill>
                      <a:schemeClr val="accent2">
                        <a:lumMod val="60000"/>
                        <a:lumOff val="40000"/>
                      </a:schemeClr>
                    </a:solidFill>
                  </a:rPr>
                  <a:t>Kelengkapan</a:t>
                </a:r>
                <a:r>
                  <a:rPr lang="en-US" sz="1400" dirty="0">
                    <a:solidFill>
                      <a:schemeClr val="accent2">
                        <a:lumMod val="60000"/>
                        <a:lumOff val="40000"/>
                      </a:schemeClr>
                    </a:solidFill>
                  </a:rPr>
                  <a:t> </a:t>
                </a:r>
                <a:r>
                  <a:rPr lang="en-US" sz="1400" dirty="0" err="1">
                    <a:solidFill>
                      <a:schemeClr val="accent2">
                        <a:lumMod val="60000"/>
                        <a:lumOff val="40000"/>
                      </a:schemeClr>
                    </a:solidFill>
                  </a:rPr>
                  <a:t>Organisasi</a:t>
                </a:r>
                <a:r>
                  <a:rPr lang="en-US" sz="1400" dirty="0">
                    <a:solidFill>
                      <a:schemeClr val="accent2">
                        <a:lumMod val="60000"/>
                        <a:lumOff val="40000"/>
                      </a:schemeClr>
                    </a:solidFill>
                  </a:rPr>
                  <a:t> </a:t>
                </a:r>
                <a:endParaRPr lang="en-US" altLang="ko-KR" sz="1050" dirty="0">
                  <a:solidFill>
                    <a:schemeClr val="accent2">
                      <a:lumMod val="60000"/>
                      <a:lumOff val="40000"/>
                    </a:schemeClr>
                  </a:solidFill>
                  <a:ea typeface="+mj-ea"/>
                </a:endParaRPr>
              </a:p>
            </p:txBody>
          </p:sp>
          <p:sp>
            <p:nvSpPr>
              <p:cNvPr id="113" name="TextBox 112">
                <a:extLst>
                  <a:ext uri="{FF2B5EF4-FFF2-40B4-BE49-F238E27FC236}">
                    <a16:creationId xmlns:a16="http://schemas.microsoft.com/office/drawing/2014/main" id="{7C5416B5-730E-4E09-98B6-8E886072591A}"/>
                  </a:ext>
                </a:extLst>
              </p:cNvPr>
              <p:cNvSpPr txBox="1"/>
              <p:nvPr/>
            </p:nvSpPr>
            <p:spPr>
              <a:xfrm>
                <a:off x="2140088" y="4471433"/>
                <a:ext cx="1930355" cy="529606"/>
              </a:xfrm>
              <a:prstGeom prst="rect">
                <a:avLst/>
              </a:prstGeom>
              <a:noFill/>
            </p:spPr>
            <p:txBody>
              <a:bodyPr wrap="square" rtlCol="0" anchor="ctr">
                <a:spAutoFit/>
              </a:bodyPr>
              <a:lstStyle/>
              <a:p>
                <a:r>
                  <a:rPr lang="en-US" sz="1600" dirty="0" err="1"/>
                  <a:t>Kesadaran</a:t>
                </a:r>
                <a:r>
                  <a:rPr lang="en-US" sz="1600" dirty="0"/>
                  <a:t> </a:t>
                </a:r>
                <a:r>
                  <a:rPr lang="en-US" sz="1600" dirty="0" err="1"/>
                  <a:t>politik</a:t>
                </a:r>
                <a:r>
                  <a:rPr lang="en-US" sz="1600" dirty="0"/>
                  <a:t> dan </a:t>
                </a:r>
                <a:r>
                  <a:rPr lang="en-US" sz="1600" dirty="0" err="1"/>
                  <a:t>kesadaran</a:t>
                </a:r>
                <a:r>
                  <a:rPr lang="en-US" sz="1600" dirty="0"/>
                  <a:t> </a:t>
                </a:r>
                <a:r>
                  <a:rPr lang="en-US" sz="1600" dirty="0" err="1"/>
                  <a:t>bernegara</a:t>
                </a:r>
                <a:r>
                  <a:rPr lang="en-US" sz="1600" dirty="0"/>
                  <a:t> yang </a:t>
                </a:r>
                <a:r>
                  <a:rPr lang="en-US" sz="1600" dirty="0" err="1"/>
                  <a:t>harus</a:t>
                </a:r>
                <a:r>
                  <a:rPr lang="en-US" sz="1600" dirty="0"/>
                  <a:t> </a:t>
                </a:r>
                <a:r>
                  <a:rPr lang="en-US" sz="1600" dirty="0" err="1"/>
                  <a:t>dimiliki</a:t>
                </a:r>
                <a:r>
                  <a:rPr lang="en-US" sz="1600" dirty="0"/>
                  <a:t> </a:t>
                </a:r>
                <a:r>
                  <a:rPr lang="en-US" sz="1600" dirty="0" err="1"/>
                  <a:t>seluruh</a:t>
                </a:r>
                <a:r>
                  <a:rPr lang="en-US" sz="1600" dirty="0"/>
                  <a:t> </a:t>
                </a:r>
                <a:r>
                  <a:rPr lang="en-US" sz="1600" dirty="0" err="1"/>
                  <a:t>rakyat</a:t>
                </a:r>
                <a:r>
                  <a:rPr lang="en-US" sz="1600" dirty="0"/>
                  <a:t> yang </a:t>
                </a:r>
                <a:r>
                  <a:rPr lang="en-US" sz="1600" dirty="0" err="1"/>
                  <a:t>mencakup</a:t>
                </a:r>
                <a:r>
                  <a:rPr lang="en-US" sz="1600" dirty="0"/>
                  <a:t> </a:t>
                </a:r>
                <a:r>
                  <a:rPr lang="en-US" sz="1600" dirty="0" err="1"/>
                  <a:t>partai</a:t>
                </a:r>
                <a:r>
                  <a:rPr lang="en-US" sz="1600" dirty="0"/>
                  <a:t> </a:t>
                </a:r>
                <a:r>
                  <a:rPr lang="en-US" sz="1600" dirty="0" err="1"/>
                  <a:t>politik</a:t>
                </a:r>
                <a:r>
                  <a:rPr lang="en-US" sz="1600" dirty="0"/>
                  <a:t>, </a:t>
                </a:r>
                <a:r>
                  <a:rPr lang="en-US" sz="1600" dirty="0" err="1"/>
                  <a:t>golongan</a:t>
                </a:r>
                <a:r>
                  <a:rPr lang="en-US" sz="1600" dirty="0"/>
                  <a:t> dan </a:t>
                </a:r>
                <a:r>
                  <a:rPr lang="en-US" sz="1600" dirty="0" err="1"/>
                  <a:t>organisasi</a:t>
                </a:r>
                <a:r>
                  <a:rPr lang="en-US" sz="1600" dirty="0"/>
                  <a:t> </a:t>
                </a:r>
                <a:r>
                  <a:rPr lang="en-US" sz="1600" dirty="0" err="1"/>
                  <a:t>masyarakat</a:t>
                </a:r>
                <a:r>
                  <a:rPr lang="en-US" sz="1600" dirty="0"/>
                  <a:t>, </a:t>
                </a:r>
                <a:r>
                  <a:rPr lang="en-US" sz="1600" dirty="0" err="1"/>
                  <a:t>kalangan</a:t>
                </a:r>
                <a:r>
                  <a:rPr lang="en-US" sz="1600" dirty="0"/>
                  <a:t> pers </a:t>
                </a:r>
                <a:r>
                  <a:rPr lang="en-US" sz="1600" dirty="0" err="1"/>
                  <a:t>serta</a:t>
                </a:r>
                <a:r>
                  <a:rPr lang="en-US" sz="1600" dirty="0"/>
                  <a:t> </a:t>
                </a:r>
                <a:r>
                  <a:rPr lang="en-US" sz="1600" dirty="0" err="1"/>
                  <a:t>seluruh</a:t>
                </a:r>
                <a:r>
                  <a:rPr lang="en-US" sz="1600" dirty="0"/>
                  <a:t> </a:t>
                </a:r>
                <a:r>
                  <a:rPr lang="en-US" sz="1600" dirty="0" err="1"/>
                  <a:t>aparatur</a:t>
                </a:r>
                <a:r>
                  <a:rPr lang="en-US" sz="1600" dirty="0"/>
                  <a:t> negara</a:t>
                </a:r>
                <a:endParaRPr lang="en-US" altLang="ko-KR" sz="1100" dirty="0">
                  <a:solidFill>
                    <a:schemeClr val="tx1">
                      <a:lumMod val="75000"/>
                      <a:lumOff val="25000"/>
                    </a:schemeClr>
                  </a:solidFill>
                  <a:ea typeface="+mj-ea"/>
                </a:endParaRPr>
              </a:p>
            </p:txBody>
          </p:sp>
        </p:grpSp>
      </p:grpSp>
      <p:grpSp>
        <p:nvGrpSpPr>
          <p:cNvPr id="136" name="Group 135">
            <a:extLst>
              <a:ext uri="{FF2B5EF4-FFF2-40B4-BE49-F238E27FC236}">
                <a16:creationId xmlns:a16="http://schemas.microsoft.com/office/drawing/2014/main" id="{47A07372-B8C3-4D89-BD1D-47474E732E2F}"/>
              </a:ext>
            </a:extLst>
          </p:cNvPr>
          <p:cNvGrpSpPr/>
          <p:nvPr/>
        </p:nvGrpSpPr>
        <p:grpSpPr>
          <a:xfrm>
            <a:off x="7199675" y="4461584"/>
            <a:ext cx="4343578" cy="1510449"/>
            <a:chOff x="1705068" y="4452410"/>
            <a:chExt cx="2207354" cy="796849"/>
          </a:xfrm>
        </p:grpSpPr>
        <p:grpSp>
          <p:nvGrpSpPr>
            <p:cNvPr id="137" name="Group 136">
              <a:extLst>
                <a:ext uri="{FF2B5EF4-FFF2-40B4-BE49-F238E27FC236}">
                  <a16:creationId xmlns:a16="http://schemas.microsoft.com/office/drawing/2014/main" id="{FB52DC17-FDD6-41E7-ACA8-0060ACD1E1F2}"/>
                </a:ext>
              </a:extLst>
            </p:cNvPr>
            <p:cNvGrpSpPr/>
            <p:nvPr/>
          </p:nvGrpSpPr>
          <p:grpSpPr>
            <a:xfrm>
              <a:off x="1705068" y="4517355"/>
              <a:ext cx="276999" cy="276999"/>
              <a:chOff x="2411760" y="3606832"/>
              <a:chExt cx="206152" cy="206152"/>
            </a:xfrm>
          </p:grpSpPr>
          <p:sp>
            <p:nvSpPr>
              <p:cNvPr id="143" name="Oval 142">
                <a:extLst>
                  <a:ext uri="{FF2B5EF4-FFF2-40B4-BE49-F238E27FC236}">
                    <a16:creationId xmlns:a16="http://schemas.microsoft.com/office/drawing/2014/main" id="{D5BB7CD3-54BF-4EE8-B2DA-5F7568286146}"/>
                  </a:ext>
                </a:extLst>
              </p:cNvPr>
              <p:cNvSpPr/>
              <p:nvPr/>
            </p:nvSpPr>
            <p:spPr>
              <a:xfrm>
                <a:off x="2411760" y="3606832"/>
                <a:ext cx="206152" cy="206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ea typeface="+mj-ea"/>
                </a:endParaRPr>
              </a:p>
            </p:txBody>
          </p:sp>
          <p:sp>
            <p:nvSpPr>
              <p:cNvPr id="144" name="Chevron 60">
                <a:extLst>
                  <a:ext uri="{FF2B5EF4-FFF2-40B4-BE49-F238E27FC236}">
                    <a16:creationId xmlns:a16="http://schemas.microsoft.com/office/drawing/2014/main" id="{5437AE8C-0603-4688-B09D-DB2EE432715B}"/>
                  </a:ext>
                </a:extLst>
              </p:cNvPr>
              <p:cNvSpPr/>
              <p:nvPr/>
            </p:nvSpPr>
            <p:spPr>
              <a:xfrm>
                <a:off x="2473351" y="3645566"/>
                <a:ext cx="106415" cy="128684"/>
              </a:xfrm>
              <a:prstGeom prst="chevron">
                <a:avLst>
                  <a:gd name="adj" fmla="val 5286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a typeface="+mj-ea"/>
                </a:endParaRPr>
              </a:p>
            </p:txBody>
          </p:sp>
        </p:grpSp>
        <p:grpSp>
          <p:nvGrpSpPr>
            <p:cNvPr id="138" name="Group 137">
              <a:extLst>
                <a:ext uri="{FF2B5EF4-FFF2-40B4-BE49-F238E27FC236}">
                  <a16:creationId xmlns:a16="http://schemas.microsoft.com/office/drawing/2014/main" id="{8C878925-F456-40DC-8797-9128626E3BB8}"/>
                </a:ext>
              </a:extLst>
            </p:cNvPr>
            <p:cNvGrpSpPr/>
            <p:nvPr/>
          </p:nvGrpSpPr>
          <p:grpSpPr>
            <a:xfrm>
              <a:off x="1982066" y="4452410"/>
              <a:ext cx="1930356" cy="796849"/>
              <a:chOff x="2140087" y="4414310"/>
              <a:chExt cx="1930356" cy="796849"/>
            </a:xfrm>
          </p:grpSpPr>
          <p:sp>
            <p:nvSpPr>
              <p:cNvPr id="139" name="TextBox 138">
                <a:extLst>
                  <a:ext uri="{FF2B5EF4-FFF2-40B4-BE49-F238E27FC236}">
                    <a16:creationId xmlns:a16="http://schemas.microsoft.com/office/drawing/2014/main" id="{32C01A9C-329E-467B-A920-BAD83A8546FE}"/>
                  </a:ext>
                </a:extLst>
              </p:cNvPr>
              <p:cNvSpPr txBox="1"/>
              <p:nvPr/>
            </p:nvSpPr>
            <p:spPr>
              <a:xfrm>
                <a:off x="2140087" y="4414310"/>
                <a:ext cx="1930354" cy="244789"/>
              </a:xfrm>
              <a:prstGeom prst="rect">
                <a:avLst/>
              </a:prstGeom>
              <a:noFill/>
            </p:spPr>
            <p:txBody>
              <a:bodyPr wrap="square" rtlCol="0" anchor="ctr">
                <a:spAutoFit/>
              </a:bodyPr>
              <a:lstStyle/>
              <a:p>
                <a:pPr lvl="0"/>
                <a:r>
                  <a:rPr lang="en-US" sz="1600" dirty="0">
                    <a:solidFill>
                      <a:schemeClr val="bg2">
                        <a:lumMod val="75000"/>
                      </a:schemeClr>
                    </a:solidFill>
                  </a:rPr>
                  <a:t>Tata Inti </a:t>
                </a:r>
                <a:r>
                  <a:rPr lang="en-US" sz="1600" dirty="0" err="1">
                    <a:solidFill>
                      <a:schemeClr val="bg2">
                        <a:lumMod val="75000"/>
                      </a:schemeClr>
                    </a:solidFill>
                  </a:rPr>
                  <a:t>Organisasi</a:t>
                </a:r>
                <a:endParaRPr lang="en-US" sz="1600" dirty="0">
                  <a:solidFill>
                    <a:schemeClr val="bg2">
                      <a:lumMod val="75000"/>
                    </a:schemeClr>
                  </a:solidFill>
                </a:endParaRPr>
              </a:p>
            </p:txBody>
          </p:sp>
          <p:sp>
            <p:nvSpPr>
              <p:cNvPr id="140" name="TextBox 139">
                <a:extLst>
                  <a:ext uri="{FF2B5EF4-FFF2-40B4-BE49-F238E27FC236}">
                    <a16:creationId xmlns:a16="http://schemas.microsoft.com/office/drawing/2014/main" id="{1ECA8945-B095-450A-8DBC-C4A919415120}"/>
                  </a:ext>
                </a:extLst>
              </p:cNvPr>
              <p:cNvSpPr txBox="1"/>
              <p:nvPr/>
            </p:nvSpPr>
            <p:spPr>
              <a:xfrm>
                <a:off x="2140088" y="4594153"/>
                <a:ext cx="1930355" cy="617006"/>
              </a:xfrm>
              <a:prstGeom prst="rect">
                <a:avLst/>
              </a:prstGeom>
              <a:noFill/>
            </p:spPr>
            <p:txBody>
              <a:bodyPr wrap="square" rtlCol="0" anchor="ctr">
                <a:spAutoFit/>
              </a:bodyPr>
              <a:lstStyle/>
              <a:p>
                <a:r>
                  <a:rPr lang="en-US" sz="1400" dirty="0"/>
                  <a:t>Tata inti </a:t>
                </a:r>
                <a:r>
                  <a:rPr lang="en-US" sz="1400" dirty="0" err="1"/>
                  <a:t>organisasi</a:t>
                </a:r>
                <a:r>
                  <a:rPr lang="en-US" sz="1400" dirty="0"/>
                  <a:t> negara </a:t>
                </a:r>
                <a:r>
                  <a:rPr lang="en-US" sz="1400" dirty="0" err="1"/>
                  <a:t>didasarkan</a:t>
                </a:r>
                <a:r>
                  <a:rPr lang="en-US" sz="1400" dirty="0"/>
                  <a:t> pada UUD 1945 yang </a:t>
                </a:r>
                <a:r>
                  <a:rPr lang="en-US" sz="1400" dirty="0" err="1"/>
                  <a:t>menyangkut</a:t>
                </a:r>
                <a:r>
                  <a:rPr lang="en-US" sz="1400" dirty="0"/>
                  <a:t> </a:t>
                </a:r>
                <a:r>
                  <a:rPr lang="en-US" sz="1400" dirty="0" err="1"/>
                  <a:t>bentuk</a:t>
                </a:r>
                <a:r>
                  <a:rPr lang="en-US" sz="1400" dirty="0"/>
                  <a:t> </a:t>
                </a:r>
              </a:p>
              <a:p>
                <a:r>
                  <a:rPr lang="en-US" sz="1400" dirty="0"/>
                  <a:t>dan </a:t>
                </a:r>
                <a:r>
                  <a:rPr lang="en-US" sz="1400" dirty="0" err="1"/>
                  <a:t>kedaulatan</a:t>
                </a:r>
                <a:r>
                  <a:rPr lang="en-US" sz="1400" dirty="0"/>
                  <a:t> negara, </a:t>
                </a:r>
                <a:r>
                  <a:rPr lang="en-US" sz="1400" dirty="0" err="1"/>
                  <a:t>kekuasaan</a:t>
                </a:r>
                <a:r>
                  <a:rPr lang="en-US" sz="1400" dirty="0"/>
                  <a:t> </a:t>
                </a:r>
                <a:r>
                  <a:rPr lang="en-US" sz="1400" dirty="0" err="1"/>
                  <a:t>pemerintahan</a:t>
                </a:r>
                <a:r>
                  <a:rPr lang="en-US" sz="1400" dirty="0"/>
                  <a:t>, system </a:t>
                </a:r>
                <a:r>
                  <a:rPr lang="en-US" sz="1400" dirty="0" err="1"/>
                  <a:t>pemerintah</a:t>
                </a:r>
                <a:r>
                  <a:rPr lang="en-US" sz="1400" dirty="0"/>
                  <a:t> dan system </a:t>
                </a:r>
                <a:r>
                  <a:rPr lang="en-US" sz="1400" dirty="0" err="1"/>
                  <a:t>perwakilan</a:t>
                </a:r>
                <a:r>
                  <a:rPr lang="en-US" sz="1400" dirty="0"/>
                  <a:t> </a:t>
                </a:r>
                <a:endParaRPr lang="en-US" altLang="ko-KR" sz="1050" dirty="0">
                  <a:solidFill>
                    <a:schemeClr val="tx1">
                      <a:lumMod val="75000"/>
                      <a:lumOff val="25000"/>
                    </a:schemeClr>
                  </a:solidFill>
                  <a:ea typeface="+mj-ea"/>
                </a:endParaRPr>
              </a:p>
            </p:txBody>
          </p:sp>
        </p:grpSp>
      </p:grpSp>
    </p:spTree>
    <p:extLst>
      <p:ext uri="{BB962C8B-B14F-4D97-AF65-F5344CB8AC3E}">
        <p14:creationId xmlns:p14="http://schemas.microsoft.com/office/powerpoint/2010/main" val="461293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335081D3-A362-4BC8-A199-DA85C8CBB522}"/>
              </a:ext>
            </a:extLst>
          </p:cNvPr>
          <p:cNvGrpSpPr/>
          <p:nvPr/>
        </p:nvGrpSpPr>
        <p:grpSpPr>
          <a:xfrm flipH="1">
            <a:off x="4769446" y="1758169"/>
            <a:ext cx="2653108" cy="4167106"/>
            <a:chOff x="1185779" y="1929660"/>
            <a:chExt cx="2653108" cy="4167106"/>
          </a:xfrm>
        </p:grpSpPr>
        <p:sp>
          <p:nvSpPr>
            <p:cNvPr id="27" name="Freeform: Shape 26">
              <a:extLst>
                <a:ext uri="{FF2B5EF4-FFF2-40B4-BE49-F238E27FC236}">
                  <a16:creationId xmlns:a16="http://schemas.microsoft.com/office/drawing/2014/main" id="{97B1F577-13F2-4822-97D0-50FB08C04859}"/>
                </a:ext>
              </a:extLst>
            </p:cNvPr>
            <p:cNvSpPr/>
            <p:nvPr/>
          </p:nvSpPr>
          <p:spPr>
            <a:xfrm rot="10800000">
              <a:off x="2031023" y="2910519"/>
              <a:ext cx="914400" cy="3186247"/>
            </a:xfrm>
            <a:custGeom>
              <a:avLst/>
              <a:gdLst>
                <a:gd name="connsiteX0" fmla="*/ 622790 w 914400"/>
                <a:gd name="connsiteY0" fmla="*/ 351869 h 2652291"/>
                <a:gd name="connsiteX1" fmla="*/ 457202 w 914400"/>
                <a:gd name="connsiteY1" fmla="*/ 91618 h 2652291"/>
                <a:gd name="connsiteX2" fmla="*/ 291613 w 914400"/>
                <a:gd name="connsiteY2" fmla="*/ 351869 h 2652291"/>
                <a:gd name="connsiteX3" fmla="*/ 692394 w 914400"/>
                <a:gd name="connsiteY3" fmla="*/ 2652291 h 2652291"/>
                <a:gd name="connsiteX4" fmla="*/ 649531 w 914400"/>
                <a:gd name="connsiteY4" fmla="*/ 2652291 h 2652291"/>
                <a:gd name="connsiteX5" fmla="*/ 649532 w 914400"/>
                <a:gd name="connsiteY5" fmla="*/ 946070 h 2652291"/>
                <a:gd name="connsiteX6" fmla="*/ 460497 w 914400"/>
                <a:gd name="connsiteY6" fmla="*/ 757035 h 2652291"/>
                <a:gd name="connsiteX7" fmla="*/ 271462 w 914400"/>
                <a:gd name="connsiteY7" fmla="*/ 946070 h 2652291"/>
                <a:gd name="connsiteX8" fmla="*/ 271462 w 914400"/>
                <a:gd name="connsiteY8" fmla="*/ 2652291 h 2652291"/>
                <a:gd name="connsiteX9" fmla="*/ 228599 w 914400"/>
                <a:gd name="connsiteY9" fmla="*/ 2652291 h 2652291"/>
                <a:gd name="connsiteX10" fmla="*/ 228600 w 914400"/>
                <a:gd name="connsiteY10" fmla="*/ 946070 h 2652291"/>
                <a:gd name="connsiteX11" fmla="*/ 39565 w 914400"/>
                <a:gd name="connsiteY11" fmla="*/ 757035 h 2652291"/>
                <a:gd name="connsiteX12" fmla="*/ 39565 w 914400"/>
                <a:gd name="connsiteY12" fmla="*/ 2061099 h 2652291"/>
                <a:gd name="connsiteX13" fmla="*/ 0 w 914400"/>
                <a:gd name="connsiteY13" fmla="*/ 2061099 h 2652291"/>
                <a:gd name="connsiteX14" fmla="*/ 0 w 914400"/>
                <a:gd name="connsiteY14" fmla="*/ 718570 h 2652291"/>
                <a:gd name="connsiteX15" fmla="*/ 0 w 914400"/>
                <a:gd name="connsiteY15" fmla="*/ 718569 h 2652291"/>
                <a:gd name="connsiteX16" fmla="*/ 1 w 914400"/>
                <a:gd name="connsiteY16" fmla="*/ 718569 h 2652291"/>
                <a:gd name="connsiteX17" fmla="*/ 457200 w 914400"/>
                <a:gd name="connsiteY17" fmla="*/ 0 h 2652291"/>
                <a:gd name="connsiteX18" fmla="*/ 914399 w 914400"/>
                <a:gd name="connsiteY18" fmla="*/ 718569 h 2652291"/>
                <a:gd name="connsiteX19" fmla="*/ 914400 w 914400"/>
                <a:gd name="connsiteY19" fmla="*/ 718569 h 2652291"/>
                <a:gd name="connsiteX20" fmla="*/ 914400 w 914400"/>
                <a:gd name="connsiteY20" fmla="*/ 718570 h 2652291"/>
                <a:gd name="connsiteX21" fmla="*/ 914400 w 914400"/>
                <a:gd name="connsiteY21" fmla="*/ 2061098 h 2652291"/>
                <a:gd name="connsiteX22" fmla="*/ 881428 w 914400"/>
                <a:gd name="connsiteY22" fmla="*/ 2061098 h 2652291"/>
                <a:gd name="connsiteX23" fmla="*/ 881428 w 914400"/>
                <a:gd name="connsiteY23" fmla="*/ 757035 h 2652291"/>
                <a:gd name="connsiteX24" fmla="*/ 692393 w 914400"/>
                <a:gd name="connsiteY24" fmla="*/ 946070 h 2652291"/>
                <a:gd name="connsiteX0" fmla="*/ 622790 w 914400"/>
                <a:gd name="connsiteY0" fmla="*/ 351869 h 3186247"/>
                <a:gd name="connsiteX1" fmla="*/ 457202 w 914400"/>
                <a:gd name="connsiteY1" fmla="*/ 91618 h 3186247"/>
                <a:gd name="connsiteX2" fmla="*/ 291613 w 914400"/>
                <a:gd name="connsiteY2" fmla="*/ 351869 h 3186247"/>
                <a:gd name="connsiteX3" fmla="*/ 622790 w 914400"/>
                <a:gd name="connsiteY3" fmla="*/ 351869 h 3186247"/>
                <a:gd name="connsiteX4" fmla="*/ 692394 w 914400"/>
                <a:gd name="connsiteY4" fmla="*/ 2652291 h 3186247"/>
                <a:gd name="connsiteX5" fmla="*/ 649531 w 914400"/>
                <a:gd name="connsiteY5" fmla="*/ 2652291 h 3186247"/>
                <a:gd name="connsiteX6" fmla="*/ 649532 w 914400"/>
                <a:gd name="connsiteY6" fmla="*/ 946070 h 3186247"/>
                <a:gd name="connsiteX7" fmla="*/ 460497 w 914400"/>
                <a:gd name="connsiteY7" fmla="*/ 757035 h 3186247"/>
                <a:gd name="connsiteX8" fmla="*/ 271462 w 914400"/>
                <a:gd name="connsiteY8" fmla="*/ 946070 h 3186247"/>
                <a:gd name="connsiteX9" fmla="*/ 271462 w 914400"/>
                <a:gd name="connsiteY9" fmla="*/ 2652291 h 3186247"/>
                <a:gd name="connsiteX10" fmla="*/ 225262 w 914400"/>
                <a:gd name="connsiteY10" fmla="*/ 3186247 h 3186247"/>
                <a:gd name="connsiteX11" fmla="*/ 228600 w 914400"/>
                <a:gd name="connsiteY11" fmla="*/ 946070 h 3186247"/>
                <a:gd name="connsiteX12" fmla="*/ 39565 w 914400"/>
                <a:gd name="connsiteY12" fmla="*/ 757035 h 3186247"/>
                <a:gd name="connsiteX13" fmla="*/ 39565 w 914400"/>
                <a:gd name="connsiteY13" fmla="*/ 2061099 h 3186247"/>
                <a:gd name="connsiteX14" fmla="*/ 0 w 914400"/>
                <a:gd name="connsiteY14" fmla="*/ 2061099 h 3186247"/>
                <a:gd name="connsiteX15" fmla="*/ 0 w 914400"/>
                <a:gd name="connsiteY15" fmla="*/ 718570 h 3186247"/>
                <a:gd name="connsiteX16" fmla="*/ 0 w 914400"/>
                <a:gd name="connsiteY16" fmla="*/ 718569 h 3186247"/>
                <a:gd name="connsiteX17" fmla="*/ 1 w 914400"/>
                <a:gd name="connsiteY17" fmla="*/ 718569 h 3186247"/>
                <a:gd name="connsiteX18" fmla="*/ 457200 w 914400"/>
                <a:gd name="connsiteY18" fmla="*/ 0 h 3186247"/>
                <a:gd name="connsiteX19" fmla="*/ 914399 w 914400"/>
                <a:gd name="connsiteY19" fmla="*/ 718569 h 3186247"/>
                <a:gd name="connsiteX20" fmla="*/ 914400 w 914400"/>
                <a:gd name="connsiteY20" fmla="*/ 718569 h 3186247"/>
                <a:gd name="connsiteX21" fmla="*/ 914400 w 914400"/>
                <a:gd name="connsiteY21" fmla="*/ 718570 h 3186247"/>
                <a:gd name="connsiteX22" fmla="*/ 914400 w 914400"/>
                <a:gd name="connsiteY22" fmla="*/ 2061098 h 3186247"/>
                <a:gd name="connsiteX23" fmla="*/ 881428 w 914400"/>
                <a:gd name="connsiteY23" fmla="*/ 2061098 h 3186247"/>
                <a:gd name="connsiteX24" fmla="*/ 881428 w 914400"/>
                <a:gd name="connsiteY24" fmla="*/ 757035 h 3186247"/>
                <a:gd name="connsiteX25" fmla="*/ 692393 w 914400"/>
                <a:gd name="connsiteY25" fmla="*/ 946070 h 3186247"/>
                <a:gd name="connsiteX26" fmla="*/ 692394 w 914400"/>
                <a:gd name="connsiteY26" fmla="*/ 2652291 h 3186247"/>
                <a:gd name="connsiteX0" fmla="*/ 622790 w 914400"/>
                <a:gd name="connsiteY0" fmla="*/ 351869 h 3186247"/>
                <a:gd name="connsiteX1" fmla="*/ 457202 w 914400"/>
                <a:gd name="connsiteY1" fmla="*/ 91618 h 3186247"/>
                <a:gd name="connsiteX2" fmla="*/ 291613 w 914400"/>
                <a:gd name="connsiteY2" fmla="*/ 351869 h 3186247"/>
                <a:gd name="connsiteX3" fmla="*/ 622790 w 914400"/>
                <a:gd name="connsiteY3" fmla="*/ 351869 h 3186247"/>
                <a:gd name="connsiteX4" fmla="*/ 692394 w 914400"/>
                <a:gd name="connsiteY4" fmla="*/ 2652291 h 3186247"/>
                <a:gd name="connsiteX5" fmla="*/ 649531 w 914400"/>
                <a:gd name="connsiteY5" fmla="*/ 2652291 h 3186247"/>
                <a:gd name="connsiteX6" fmla="*/ 649532 w 914400"/>
                <a:gd name="connsiteY6" fmla="*/ 946070 h 3186247"/>
                <a:gd name="connsiteX7" fmla="*/ 460497 w 914400"/>
                <a:gd name="connsiteY7" fmla="*/ 757035 h 3186247"/>
                <a:gd name="connsiteX8" fmla="*/ 271462 w 914400"/>
                <a:gd name="connsiteY8" fmla="*/ 946070 h 3186247"/>
                <a:gd name="connsiteX9" fmla="*/ 268124 w 914400"/>
                <a:gd name="connsiteY9" fmla="*/ 3172898 h 3186247"/>
                <a:gd name="connsiteX10" fmla="*/ 225262 w 914400"/>
                <a:gd name="connsiteY10" fmla="*/ 3186247 h 3186247"/>
                <a:gd name="connsiteX11" fmla="*/ 228600 w 914400"/>
                <a:gd name="connsiteY11" fmla="*/ 946070 h 3186247"/>
                <a:gd name="connsiteX12" fmla="*/ 39565 w 914400"/>
                <a:gd name="connsiteY12" fmla="*/ 757035 h 3186247"/>
                <a:gd name="connsiteX13" fmla="*/ 39565 w 914400"/>
                <a:gd name="connsiteY13" fmla="*/ 2061099 h 3186247"/>
                <a:gd name="connsiteX14" fmla="*/ 0 w 914400"/>
                <a:gd name="connsiteY14" fmla="*/ 2061099 h 3186247"/>
                <a:gd name="connsiteX15" fmla="*/ 0 w 914400"/>
                <a:gd name="connsiteY15" fmla="*/ 718570 h 3186247"/>
                <a:gd name="connsiteX16" fmla="*/ 0 w 914400"/>
                <a:gd name="connsiteY16" fmla="*/ 718569 h 3186247"/>
                <a:gd name="connsiteX17" fmla="*/ 1 w 914400"/>
                <a:gd name="connsiteY17" fmla="*/ 718569 h 3186247"/>
                <a:gd name="connsiteX18" fmla="*/ 457200 w 914400"/>
                <a:gd name="connsiteY18" fmla="*/ 0 h 3186247"/>
                <a:gd name="connsiteX19" fmla="*/ 914399 w 914400"/>
                <a:gd name="connsiteY19" fmla="*/ 718569 h 3186247"/>
                <a:gd name="connsiteX20" fmla="*/ 914400 w 914400"/>
                <a:gd name="connsiteY20" fmla="*/ 718569 h 3186247"/>
                <a:gd name="connsiteX21" fmla="*/ 914400 w 914400"/>
                <a:gd name="connsiteY21" fmla="*/ 718570 h 3186247"/>
                <a:gd name="connsiteX22" fmla="*/ 914400 w 914400"/>
                <a:gd name="connsiteY22" fmla="*/ 2061098 h 3186247"/>
                <a:gd name="connsiteX23" fmla="*/ 881428 w 914400"/>
                <a:gd name="connsiteY23" fmla="*/ 2061098 h 3186247"/>
                <a:gd name="connsiteX24" fmla="*/ 881428 w 914400"/>
                <a:gd name="connsiteY24" fmla="*/ 757035 h 3186247"/>
                <a:gd name="connsiteX25" fmla="*/ 692393 w 914400"/>
                <a:gd name="connsiteY25" fmla="*/ 946070 h 3186247"/>
                <a:gd name="connsiteX26" fmla="*/ 692394 w 914400"/>
                <a:gd name="connsiteY26" fmla="*/ 2652291 h 318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4400" h="3186247">
                  <a:moveTo>
                    <a:pt x="622790" y="351869"/>
                  </a:moveTo>
                  <a:lnTo>
                    <a:pt x="457202" y="91618"/>
                  </a:lnTo>
                  <a:lnTo>
                    <a:pt x="291613" y="351869"/>
                  </a:lnTo>
                  <a:lnTo>
                    <a:pt x="622790" y="351869"/>
                  </a:lnTo>
                  <a:close/>
                  <a:moveTo>
                    <a:pt x="692394" y="2652291"/>
                  </a:moveTo>
                  <a:lnTo>
                    <a:pt x="649531" y="2652291"/>
                  </a:lnTo>
                  <a:cubicBezTo>
                    <a:pt x="649531" y="2083551"/>
                    <a:pt x="649532" y="1514810"/>
                    <a:pt x="649532" y="946070"/>
                  </a:cubicBezTo>
                  <a:cubicBezTo>
                    <a:pt x="649532" y="841669"/>
                    <a:pt x="564898" y="757035"/>
                    <a:pt x="460497" y="757035"/>
                  </a:cubicBezTo>
                  <a:cubicBezTo>
                    <a:pt x="356096" y="757035"/>
                    <a:pt x="271462" y="841669"/>
                    <a:pt x="271462" y="946070"/>
                  </a:cubicBezTo>
                  <a:cubicBezTo>
                    <a:pt x="270349" y="1688346"/>
                    <a:pt x="269237" y="2430622"/>
                    <a:pt x="268124" y="3172898"/>
                  </a:cubicBezTo>
                  <a:lnTo>
                    <a:pt x="225262" y="3186247"/>
                  </a:lnTo>
                  <a:cubicBezTo>
                    <a:pt x="225262" y="2617507"/>
                    <a:pt x="228600" y="1514810"/>
                    <a:pt x="228600" y="946070"/>
                  </a:cubicBezTo>
                  <a:cubicBezTo>
                    <a:pt x="228600" y="841669"/>
                    <a:pt x="143966" y="757035"/>
                    <a:pt x="39565" y="757035"/>
                  </a:cubicBezTo>
                  <a:lnTo>
                    <a:pt x="39565" y="2061099"/>
                  </a:lnTo>
                  <a:lnTo>
                    <a:pt x="0" y="2061099"/>
                  </a:lnTo>
                  <a:lnTo>
                    <a:pt x="0" y="718570"/>
                  </a:lnTo>
                  <a:lnTo>
                    <a:pt x="0" y="718569"/>
                  </a:lnTo>
                  <a:lnTo>
                    <a:pt x="1" y="718569"/>
                  </a:lnTo>
                  <a:lnTo>
                    <a:pt x="457200" y="0"/>
                  </a:lnTo>
                  <a:lnTo>
                    <a:pt x="914399" y="718569"/>
                  </a:lnTo>
                  <a:lnTo>
                    <a:pt x="914400" y="718569"/>
                  </a:lnTo>
                  <a:lnTo>
                    <a:pt x="914400" y="718570"/>
                  </a:lnTo>
                  <a:lnTo>
                    <a:pt x="914400" y="2061098"/>
                  </a:lnTo>
                  <a:lnTo>
                    <a:pt x="881428" y="2061098"/>
                  </a:lnTo>
                  <a:lnTo>
                    <a:pt x="881428" y="757035"/>
                  </a:lnTo>
                  <a:cubicBezTo>
                    <a:pt x="777027" y="757035"/>
                    <a:pt x="692393" y="841669"/>
                    <a:pt x="692393" y="946070"/>
                  </a:cubicBezTo>
                  <a:cubicBezTo>
                    <a:pt x="692393" y="1514810"/>
                    <a:pt x="692394" y="2083551"/>
                    <a:pt x="692394" y="265229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37BE4C91-3E1B-4303-A960-FEA2EA82016F}"/>
                </a:ext>
              </a:extLst>
            </p:cNvPr>
            <p:cNvSpPr/>
            <p:nvPr/>
          </p:nvSpPr>
          <p:spPr>
            <a:xfrm rot="810005" flipH="1">
              <a:off x="2946073" y="3638269"/>
              <a:ext cx="892814" cy="522488"/>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8" name="Freeform 50">
              <a:extLst>
                <a:ext uri="{FF2B5EF4-FFF2-40B4-BE49-F238E27FC236}">
                  <a16:creationId xmlns:a16="http://schemas.microsoft.com/office/drawing/2014/main" id="{4F585EB8-34CB-46B1-8F43-9B9BC5BE0732}"/>
                </a:ext>
              </a:extLst>
            </p:cNvPr>
            <p:cNvSpPr/>
            <p:nvPr/>
          </p:nvSpPr>
          <p:spPr>
            <a:xfrm rot="1369059">
              <a:off x="1185779" y="3324128"/>
              <a:ext cx="1045654" cy="611934"/>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8" name="Freeform 45">
              <a:extLst>
                <a:ext uri="{FF2B5EF4-FFF2-40B4-BE49-F238E27FC236}">
                  <a16:creationId xmlns:a16="http://schemas.microsoft.com/office/drawing/2014/main" id="{50DA3779-5336-4E5B-B02B-5CDC88F09CD5}"/>
                </a:ext>
              </a:extLst>
            </p:cNvPr>
            <p:cNvSpPr/>
            <p:nvPr/>
          </p:nvSpPr>
          <p:spPr>
            <a:xfrm rot="21310303" flipH="1">
              <a:off x="2684779" y="3281210"/>
              <a:ext cx="454929" cy="266232"/>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9" name="Freeform 45">
              <a:extLst>
                <a:ext uri="{FF2B5EF4-FFF2-40B4-BE49-F238E27FC236}">
                  <a16:creationId xmlns:a16="http://schemas.microsoft.com/office/drawing/2014/main" id="{D5479AD8-308C-4C25-AB0B-F99ED52B0593}"/>
                </a:ext>
              </a:extLst>
            </p:cNvPr>
            <p:cNvSpPr/>
            <p:nvPr/>
          </p:nvSpPr>
          <p:spPr>
            <a:xfrm rot="396499" flipH="1">
              <a:off x="2040745" y="3833601"/>
              <a:ext cx="485708" cy="284244"/>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0" name="Freeform 50">
              <a:extLst>
                <a:ext uri="{FF2B5EF4-FFF2-40B4-BE49-F238E27FC236}">
                  <a16:creationId xmlns:a16="http://schemas.microsoft.com/office/drawing/2014/main" id="{41CDA107-5A5A-4F67-AD8C-D5A69CB7D7FF}"/>
                </a:ext>
              </a:extLst>
            </p:cNvPr>
            <p:cNvSpPr/>
            <p:nvPr/>
          </p:nvSpPr>
          <p:spPr>
            <a:xfrm rot="403061">
              <a:off x="1973760" y="3291297"/>
              <a:ext cx="315405" cy="184580"/>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1" name="Freeform 45">
              <a:extLst>
                <a:ext uri="{FF2B5EF4-FFF2-40B4-BE49-F238E27FC236}">
                  <a16:creationId xmlns:a16="http://schemas.microsoft.com/office/drawing/2014/main" id="{0E0140F7-502B-404D-A407-16DE80BC0922}"/>
                </a:ext>
              </a:extLst>
            </p:cNvPr>
            <p:cNvSpPr/>
            <p:nvPr/>
          </p:nvSpPr>
          <p:spPr>
            <a:xfrm rot="20700000" flipH="1">
              <a:off x="2239731" y="3133449"/>
              <a:ext cx="485708" cy="284244"/>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2" name="Freeform 45">
              <a:extLst>
                <a:ext uri="{FF2B5EF4-FFF2-40B4-BE49-F238E27FC236}">
                  <a16:creationId xmlns:a16="http://schemas.microsoft.com/office/drawing/2014/main" id="{A568869C-D19A-4AB2-A247-C91A1EDBE825}"/>
                </a:ext>
              </a:extLst>
            </p:cNvPr>
            <p:cNvSpPr/>
            <p:nvPr/>
          </p:nvSpPr>
          <p:spPr>
            <a:xfrm rot="383939" flipH="1">
              <a:off x="2689409" y="2510205"/>
              <a:ext cx="937541" cy="548664"/>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33" name="Freeform 45">
              <a:extLst>
                <a:ext uri="{FF2B5EF4-FFF2-40B4-BE49-F238E27FC236}">
                  <a16:creationId xmlns:a16="http://schemas.microsoft.com/office/drawing/2014/main" id="{83D5CC0F-922F-43E0-937A-742A5FC221B9}"/>
                </a:ext>
              </a:extLst>
            </p:cNvPr>
            <p:cNvSpPr/>
            <p:nvPr/>
          </p:nvSpPr>
          <p:spPr>
            <a:xfrm rot="20700000" flipH="1">
              <a:off x="2884599" y="4188611"/>
              <a:ext cx="374207" cy="218992"/>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4" name="Freeform 50">
              <a:extLst>
                <a:ext uri="{FF2B5EF4-FFF2-40B4-BE49-F238E27FC236}">
                  <a16:creationId xmlns:a16="http://schemas.microsoft.com/office/drawing/2014/main" id="{05E866CD-B494-4824-A705-97D803E881BB}"/>
                </a:ext>
              </a:extLst>
            </p:cNvPr>
            <p:cNvSpPr/>
            <p:nvPr/>
          </p:nvSpPr>
          <p:spPr>
            <a:xfrm rot="1057610">
              <a:off x="1400309" y="1929660"/>
              <a:ext cx="1496493" cy="875772"/>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5" name="Freeform 45">
              <a:extLst>
                <a:ext uri="{FF2B5EF4-FFF2-40B4-BE49-F238E27FC236}">
                  <a16:creationId xmlns:a16="http://schemas.microsoft.com/office/drawing/2014/main" id="{34720210-DE6D-4A61-844E-378D14D9AAF4}"/>
                </a:ext>
              </a:extLst>
            </p:cNvPr>
            <p:cNvSpPr/>
            <p:nvPr/>
          </p:nvSpPr>
          <p:spPr>
            <a:xfrm rot="20700000" flipH="1">
              <a:off x="1876922" y="2833176"/>
              <a:ext cx="400079" cy="234133"/>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6" name="Freeform 50">
              <a:extLst>
                <a:ext uri="{FF2B5EF4-FFF2-40B4-BE49-F238E27FC236}">
                  <a16:creationId xmlns:a16="http://schemas.microsoft.com/office/drawing/2014/main" id="{FE433B18-C939-4A6E-80B0-FBE4F5A3E14A}"/>
                </a:ext>
              </a:extLst>
            </p:cNvPr>
            <p:cNvSpPr/>
            <p:nvPr/>
          </p:nvSpPr>
          <p:spPr>
            <a:xfrm rot="1740912">
              <a:off x="1464315" y="2953502"/>
              <a:ext cx="561963" cy="328870"/>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7" name="Freeform 50">
              <a:extLst>
                <a:ext uri="{FF2B5EF4-FFF2-40B4-BE49-F238E27FC236}">
                  <a16:creationId xmlns:a16="http://schemas.microsoft.com/office/drawing/2014/main" id="{2E9B7E5C-AC0F-439B-A6CC-14621BAF440A}"/>
                </a:ext>
              </a:extLst>
            </p:cNvPr>
            <p:cNvSpPr/>
            <p:nvPr/>
          </p:nvSpPr>
          <p:spPr>
            <a:xfrm rot="20963715">
              <a:off x="2362862" y="3493931"/>
              <a:ext cx="328679" cy="192348"/>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8" name="Freeform 45">
              <a:extLst>
                <a:ext uri="{FF2B5EF4-FFF2-40B4-BE49-F238E27FC236}">
                  <a16:creationId xmlns:a16="http://schemas.microsoft.com/office/drawing/2014/main" id="{15657FC8-7811-43A6-B7C0-AC1B33FD5BB0}"/>
                </a:ext>
              </a:extLst>
            </p:cNvPr>
            <p:cNvSpPr/>
            <p:nvPr/>
          </p:nvSpPr>
          <p:spPr>
            <a:xfrm rot="21114432" flipH="1">
              <a:off x="2829618" y="2016750"/>
              <a:ext cx="640975" cy="375109"/>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9" name="Freeform 45">
              <a:extLst>
                <a:ext uri="{FF2B5EF4-FFF2-40B4-BE49-F238E27FC236}">
                  <a16:creationId xmlns:a16="http://schemas.microsoft.com/office/drawing/2014/main" id="{27190860-C6EA-4DCA-8263-CEA1E70F07A1}"/>
                </a:ext>
              </a:extLst>
            </p:cNvPr>
            <p:cNvSpPr/>
            <p:nvPr/>
          </p:nvSpPr>
          <p:spPr>
            <a:xfrm rot="20700000" flipH="1">
              <a:off x="2686368" y="3037688"/>
              <a:ext cx="341361" cy="199770"/>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0" name="Freeform 50">
              <a:extLst>
                <a:ext uri="{FF2B5EF4-FFF2-40B4-BE49-F238E27FC236}">
                  <a16:creationId xmlns:a16="http://schemas.microsoft.com/office/drawing/2014/main" id="{C8EEDC0D-A263-4B51-A901-19E74DF3A8B4}"/>
                </a:ext>
              </a:extLst>
            </p:cNvPr>
            <p:cNvSpPr/>
            <p:nvPr/>
          </p:nvSpPr>
          <p:spPr>
            <a:xfrm rot="403061">
              <a:off x="2716957" y="3900537"/>
              <a:ext cx="238420" cy="139527"/>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42" name="Oval 21">
            <a:extLst>
              <a:ext uri="{FF2B5EF4-FFF2-40B4-BE49-F238E27FC236}">
                <a16:creationId xmlns:a16="http://schemas.microsoft.com/office/drawing/2014/main" id="{77A01CFE-7F22-41CE-9FA5-8405CDF48FC9}"/>
              </a:ext>
            </a:extLst>
          </p:cNvPr>
          <p:cNvSpPr/>
          <p:nvPr/>
        </p:nvSpPr>
        <p:spPr>
          <a:xfrm rot="20700000">
            <a:off x="6219883" y="2245206"/>
            <a:ext cx="471244" cy="413012"/>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Rectangle 15">
            <a:extLst>
              <a:ext uri="{FF2B5EF4-FFF2-40B4-BE49-F238E27FC236}">
                <a16:creationId xmlns:a16="http://schemas.microsoft.com/office/drawing/2014/main" id="{01E0C1C1-8CA1-4B5C-9B72-B1E4C9624C91}"/>
              </a:ext>
            </a:extLst>
          </p:cNvPr>
          <p:cNvSpPr/>
          <p:nvPr/>
        </p:nvSpPr>
        <p:spPr>
          <a:xfrm rot="14270044">
            <a:off x="5023982" y="3895005"/>
            <a:ext cx="296519" cy="308881"/>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Donut 15">
            <a:extLst>
              <a:ext uri="{FF2B5EF4-FFF2-40B4-BE49-F238E27FC236}">
                <a16:creationId xmlns:a16="http://schemas.microsoft.com/office/drawing/2014/main" id="{7E39B077-F098-4900-B580-BC013CC108E4}"/>
              </a:ext>
            </a:extLst>
          </p:cNvPr>
          <p:cNvSpPr/>
          <p:nvPr/>
        </p:nvSpPr>
        <p:spPr>
          <a:xfrm>
            <a:off x="6743446" y="3564802"/>
            <a:ext cx="374802" cy="376378"/>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48" name="Group 47">
            <a:extLst>
              <a:ext uri="{FF2B5EF4-FFF2-40B4-BE49-F238E27FC236}">
                <a16:creationId xmlns:a16="http://schemas.microsoft.com/office/drawing/2014/main" id="{2E9E47AA-F019-4225-851F-32BFA6682279}"/>
              </a:ext>
            </a:extLst>
          </p:cNvPr>
          <p:cNvGrpSpPr/>
          <p:nvPr/>
        </p:nvGrpSpPr>
        <p:grpSpPr>
          <a:xfrm flipH="1">
            <a:off x="636683" y="3775250"/>
            <a:ext cx="3727886" cy="2890401"/>
            <a:chOff x="3059832" y="2159579"/>
            <a:chExt cx="2960573" cy="882596"/>
          </a:xfrm>
        </p:grpSpPr>
        <p:sp>
          <p:nvSpPr>
            <p:cNvPr id="49" name="TextBox 48">
              <a:extLst>
                <a:ext uri="{FF2B5EF4-FFF2-40B4-BE49-F238E27FC236}">
                  <a16:creationId xmlns:a16="http://schemas.microsoft.com/office/drawing/2014/main" id="{C41446D5-E6B2-4922-8A1B-7F616FDD615F}"/>
                </a:ext>
              </a:extLst>
            </p:cNvPr>
            <p:cNvSpPr txBox="1"/>
            <p:nvPr/>
          </p:nvSpPr>
          <p:spPr>
            <a:xfrm>
              <a:off x="3059832" y="2421901"/>
              <a:ext cx="2960572" cy="620274"/>
            </a:xfrm>
            <a:prstGeom prst="rect">
              <a:avLst/>
            </a:prstGeom>
            <a:noFill/>
          </p:spPr>
          <p:txBody>
            <a:bodyPr wrap="square" rtlCol="0">
              <a:spAutoFit/>
            </a:bodyPr>
            <a:lstStyle/>
            <a:p>
              <a:pPr marL="342900" lvl="0" indent="-342900">
                <a:buAutoNum type="alphaUcPeriod"/>
              </a:pPr>
              <a:r>
                <a:rPr lang="en-US" sz="1400" dirty="0" err="1"/>
                <a:t>Batiniah</a:t>
              </a:r>
              <a:r>
                <a:rPr lang="en-US" sz="1400" dirty="0"/>
                <a:t> </a:t>
              </a:r>
              <a:r>
                <a:rPr lang="en-US" sz="1400" dirty="0" err="1"/>
                <a:t>berdasarkan</a:t>
              </a:r>
              <a:r>
                <a:rPr lang="en-US" sz="1400" dirty="0"/>
                <a:t> </a:t>
              </a:r>
              <a:r>
                <a:rPr lang="en-US" sz="1400" dirty="0" err="1"/>
                <a:t>falasafah</a:t>
              </a:r>
              <a:r>
                <a:rPr lang="en-US" sz="1400" dirty="0"/>
                <a:t> </a:t>
              </a:r>
              <a:r>
                <a:rPr lang="en-US" sz="1400" dirty="0" err="1"/>
                <a:t>bangsa</a:t>
              </a:r>
              <a:r>
                <a:rPr lang="en-US" sz="1400" dirty="0"/>
                <a:t> yang </a:t>
              </a:r>
              <a:r>
                <a:rPr lang="en-US" sz="1400" dirty="0" err="1"/>
                <a:t>membentuk</a:t>
              </a:r>
              <a:r>
                <a:rPr lang="en-US" sz="1400" dirty="0"/>
                <a:t> </a:t>
              </a:r>
              <a:r>
                <a:rPr lang="en-US" sz="1400" dirty="0" err="1"/>
                <a:t>sikap</a:t>
              </a:r>
              <a:r>
                <a:rPr lang="en-US" sz="1400" dirty="0"/>
                <a:t> mental </a:t>
              </a:r>
              <a:r>
                <a:rPr lang="en-US" sz="1400" dirty="0" err="1"/>
                <a:t>bangsa</a:t>
              </a:r>
              <a:r>
                <a:rPr lang="en-US" sz="1400" dirty="0"/>
                <a:t> yang </a:t>
              </a:r>
              <a:r>
                <a:rPr lang="en-US" sz="1400" dirty="0" err="1"/>
                <a:t>memiliki</a:t>
              </a:r>
              <a:r>
                <a:rPr lang="en-US" sz="1400" dirty="0"/>
                <a:t> </a:t>
              </a:r>
              <a:r>
                <a:rPr lang="en-US" sz="1400" dirty="0" err="1"/>
                <a:t>kekuatan</a:t>
              </a:r>
              <a:r>
                <a:rPr lang="en-US" sz="1400" dirty="0"/>
                <a:t> </a:t>
              </a:r>
              <a:r>
                <a:rPr lang="en-US" sz="1400" dirty="0" err="1"/>
                <a:t>batin</a:t>
              </a:r>
              <a:r>
                <a:rPr lang="en-US" sz="1400" dirty="0"/>
                <a:t> </a:t>
              </a:r>
              <a:br>
                <a:rPr lang="en-US" sz="1400" dirty="0"/>
              </a:br>
              <a:endParaRPr lang="en-US" sz="1400" dirty="0"/>
            </a:p>
            <a:p>
              <a:pPr marL="342900" lvl="0" indent="-342900">
                <a:buAutoNum type="alphaUcPeriod"/>
              </a:pPr>
              <a:r>
                <a:rPr lang="en-US" sz="1400" dirty="0" err="1"/>
                <a:t>Lahiriah</a:t>
              </a:r>
              <a:r>
                <a:rPr lang="en-US" sz="1400" dirty="0"/>
                <a:t> </a:t>
              </a:r>
              <a:r>
                <a:rPr lang="en-US" sz="1400" dirty="0" err="1"/>
                <a:t>merupakan</a:t>
              </a:r>
              <a:r>
                <a:rPr lang="en-US" sz="1400" dirty="0"/>
                <a:t> </a:t>
              </a:r>
              <a:r>
                <a:rPr lang="en-US" sz="1400" dirty="0" err="1"/>
                <a:t>kekuatan</a:t>
              </a:r>
              <a:r>
                <a:rPr lang="en-US" sz="1400" dirty="0"/>
                <a:t> yang </a:t>
              </a:r>
              <a:r>
                <a:rPr lang="en-US" sz="1400" dirty="0" err="1"/>
                <a:t>utuh</a:t>
              </a:r>
              <a:r>
                <a:rPr lang="en-US" sz="1400" dirty="0"/>
                <a:t>, </a:t>
              </a:r>
              <a:r>
                <a:rPr lang="en-US" sz="1400" dirty="0" err="1"/>
                <a:t>dalam</a:t>
              </a:r>
              <a:r>
                <a:rPr lang="en-US" sz="1400" dirty="0"/>
                <a:t> </a:t>
              </a:r>
              <a:r>
                <a:rPr lang="en-US" sz="1400" dirty="0" err="1"/>
                <a:t>arti</a:t>
              </a:r>
              <a:r>
                <a:rPr lang="en-US" sz="1400" dirty="0"/>
                <a:t> </a:t>
              </a:r>
              <a:r>
                <a:rPr lang="en-US" sz="1400" dirty="0" err="1"/>
                <a:t>kemanunggalan</a:t>
              </a:r>
              <a:r>
                <a:rPr lang="en-US" sz="1400" dirty="0"/>
                <a:t> kata dan </a:t>
              </a:r>
              <a:r>
                <a:rPr lang="en-US" sz="1400" dirty="0" err="1"/>
                <a:t>karya</a:t>
              </a:r>
              <a:r>
                <a:rPr lang="en-US" sz="1400" dirty="0"/>
                <a:t>, </a:t>
              </a:r>
              <a:r>
                <a:rPr lang="en-US" sz="1400" dirty="0" err="1"/>
                <a:t>keterpaduan</a:t>
              </a:r>
              <a:r>
                <a:rPr lang="en-US" sz="1400" dirty="0"/>
                <a:t> </a:t>
              </a:r>
              <a:r>
                <a:rPr lang="en-US" sz="1400" dirty="0" err="1"/>
                <a:t>pembicaraan</a:t>
              </a:r>
              <a:r>
                <a:rPr lang="en-US" sz="1400" dirty="0"/>
                <a:t>, </a:t>
              </a:r>
              <a:r>
                <a:rPr lang="en-US" sz="1400" dirty="0" err="1"/>
                <a:t>pelaksanaan</a:t>
              </a:r>
              <a:r>
                <a:rPr lang="en-US" sz="1400" dirty="0"/>
                <a:t>, </a:t>
              </a:r>
              <a:r>
                <a:rPr lang="en-US" sz="1400" dirty="0" err="1"/>
                <a:t>pengawasan</a:t>
              </a:r>
              <a:r>
                <a:rPr lang="en-US" sz="1400" dirty="0"/>
                <a:t> dan </a:t>
              </a:r>
              <a:r>
                <a:rPr lang="en-US" sz="1400" dirty="0" err="1"/>
                <a:t>pengadilan</a:t>
              </a:r>
              <a:endParaRPr lang="en-US" sz="1400" dirty="0"/>
            </a:p>
          </p:txBody>
        </p:sp>
        <p:sp>
          <p:nvSpPr>
            <p:cNvPr id="50" name="TextBox 49">
              <a:extLst>
                <a:ext uri="{FF2B5EF4-FFF2-40B4-BE49-F238E27FC236}">
                  <a16:creationId xmlns:a16="http://schemas.microsoft.com/office/drawing/2014/main" id="{E9F18246-25B1-4D35-BF03-92806A847EF4}"/>
                </a:ext>
              </a:extLst>
            </p:cNvPr>
            <p:cNvSpPr txBox="1"/>
            <p:nvPr/>
          </p:nvSpPr>
          <p:spPr>
            <a:xfrm>
              <a:off x="3108443" y="2159579"/>
              <a:ext cx="2911962" cy="262322"/>
            </a:xfrm>
            <a:prstGeom prst="rect">
              <a:avLst/>
            </a:prstGeom>
            <a:noFill/>
          </p:spPr>
          <p:txBody>
            <a:bodyPr wrap="square" rtlCol="0">
              <a:spAutoFit/>
            </a:bodyPr>
            <a:lstStyle/>
            <a:p>
              <a:pPr algn="r"/>
              <a:r>
                <a:rPr lang="en-US" sz="1600" b="1" dirty="0"/>
                <a:t>Tata </a:t>
              </a:r>
              <a:r>
                <a:rPr lang="en-US" sz="1600" b="1" dirty="0" err="1"/>
                <a:t>laku</a:t>
              </a:r>
              <a:r>
                <a:rPr lang="en-US" sz="1600" b="1" dirty="0"/>
                <a:t> </a:t>
              </a:r>
              <a:r>
                <a:rPr lang="en-US" sz="1600" b="1" dirty="0" err="1"/>
                <a:t>wawasan</a:t>
              </a:r>
              <a:r>
                <a:rPr lang="en-US" sz="1600" b="1" dirty="0"/>
                <a:t> </a:t>
              </a:r>
              <a:r>
                <a:rPr lang="en-US" sz="1600" b="1" dirty="0" err="1"/>
                <a:t>nusantara</a:t>
              </a:r>
              <a:r>
                <a:rPr lang="en-US" sz="1600" b="1" dirty="0"/>
                <a:t> </a:t>
              </a:r>
              <a:r>
                <a:rPr lang="en-US" sz="1600" b="1" dirty="0" err="1"/>
                <a:t>mencakup</a:t>
              </a:r>
              <a:r>
                <a:rPr lang="en-US" sz="1600" b="1" dirty="0"/>
                <a:t> </a:t>
              </a:r>
              <a:r>
                <a:rPr lang="en-US" sz="1600" b="1" dirty="0" err="1"/>
                <a:t>dua</a:t>
              </a:r>
              <a:r>
                <a:rPr lang="en-US" sz="1600" b="1" dirty="0"/>
                <a:t> </a:t>
              </a:r>
              <a:r>
                <a:rPr lang="en-US" sz="1600" b="1" dirty="0" err="1"/>
                <a:t>segi</a:t>
              </a:r>
              <a:r>
                <a:rPr lang="en-US" sz="1600" b="1" dirty="0"/>
                <a:t>, </a:t>
              </a:r>
              <a:r>
                <a:rPr lang="en-US" sz="1600" b="1" dirty="0" err="1"/>
                <a:t>batiniah</a:t>
              </a:r>
              <a:r>
                <a:rPr lang="en-US" sz="1600" b="1" dirty="0"/>
                <a:t> dan </a:t>
              </a:r>
              <a:r>
                <a:rPr lang="en-US" sz="1600" b="1" dirty="0" err="1"/>
                <a:t>lahiriah</a:t>
              </a:r>
              <a:r>
                <a:rPr lang="en-US" sz="1600" b="1" dirty="0"/>
                <a:t> </a:t>
              </a:r>
              <a:endParaRPr lang="ko-KR" altLang="en-US" sz="1200" dirty="0">
                <a:solidFill>
                  <a:schemeClr val="tx1">
                    <a:lumMod val="75000"/>
                    <a:lumOff val="25000"/>
                  </a:schemeClr>
                </a:solidFill>
                <a:cs typeface="Arial" pitchFamily="34" charset="0"/>
              </a:endParaRPr>
            </a:p>
          </p:txBody>
        </p:sp>
      </p:grpSp>
      <p:grpSp>
        <p:nvGrpSpPr>
          <p:cNvPr id="51" name="Group 50">
            <a:extLst>
              <a:ext uri="{FF2B5EF4-FFF2-40B4-BE49-F238E27FC236}">
                <a16:creationId xmlns:a16="http://schemas.microsoft.com/office/drawing/2014/main" id="{813B10C8-6300-440B-BF6C-3FA7E4CECBE8}"/>
              </a:ext>
            </a:extLst>
          </p:cNvPr>
          <p:cNvGrpSpPr/>
          <p:nvPr/>
        </p:nvGrpSpPr>
        <p:grpSpPr>
          <a:xfrm flipH="1">
            <a:off x="7678029" y="598860"/>
            <a:ext cx="3727886" cy="2062171"/>
            <a:chOff x="3059832" y="2159579"/>
            <a:chExt cx="2960573" cy="1757221"/>
          </a:xfrm>
        </p:grpSpPr>
        <p:sp>
          <p:nvSpPr>
            <p:cNvPr id="52" name="TextBox 51">
              <a:extLst>
                <a:ext uri="{FF2B5EF4-FFF2-40B4-BE49-F238E27FC236}">
                  <a16:creationId xmlns:a16="http://schemas.microsoft.com/office/drawing/2014/main" id="{0A196C42-C4CB-4781-B9E6-74AE9086857C}"/>
                </a:ext>
              </a:extLst>
            </p:cNvPr>
            <p:cNvSpPr txBox="1"/>
            <p:nvPr/>
          </p:nvSpPr>
          <p:spPr>
            <a:xfrm>
              <a:off x="3059832" y="2421901"/>
              <a:ext cx="2960572" cy="1494899"/>
            </a:xfrm>
            <a:prstGeom prst="rect">
              <a:avLst/>
            </a:prstGeom>
            <a:noFill/>
          </p:spPr>
          <p:txBody>
            <a:bodyPr wrap="square" rtlCol="0">
              <a:spAutoFit/>
            </a:bodyPr>
            <a:lstStyle/>
            <a:p>
              <a:pPr lvl="0"/>
              <a:r>
                <a:rPr lang="en-US" dirty="0"/>
                <a:t>A. </a:t>
              </a:r>
              <a:r>
                <a:rPr lang="en-US" dirty="0" err="1"/>
                <a:t>Cita</a:t>
              </a:r>
              <a:r>
                <a:rPr lang="en-US" dirty="0"/>
                <a:t> - </a:t>
              </a:r>
              <a:r>
                <a:rPr lang="en-US" dirty="0" err="1"/>
                <a:t>cita</a:t>
              </a:r>
              <a:r>
                <a:rPr lang="en-US" dirty="0"/>
                <a:t> </a:t>
              </a:r>
              <a:r>
                <a:rPr lang="en-US" dirty="0" err="1"/>
                <a:t>bangsa</a:t>
              </a:r>
              <a:r>
                <a:rPr lang="en-US" dirty="0"/>
                <a:t> Indonesia </a:t>
              </a:r>
              <a:r>
                <a:rPr lang="en-US" dirty="0" err="1"/>
                <a:t>tertuang</a:t>
              </a:r>
              <a:r>
                <a:rPr lang="en-US" dirty="0"/>
                <a:t> </a:t>
              </a:r>
              <a:r>
                <a:rPr lang="en-US" dirty="0" err="1"/>
                <a:t>dalam</a:t>
              </a:r>
              <a:r>
                <a:rPr lang="en-US" dirty="0"/>
                <a:t> </a:t>
              </a:r>
              <a:r>
                <a:rPr lang="en-US" dirty="0" err="1"/>
                <a:t>pembukaan</a:t>
              </a:r>
              <a:r>
                <a:rPr lang="en-US" dirty="0"/>
                <a:t> UUD 1945 </a:t>
              </a:r>
            </a:p>
            <a:p>
              <a:pPr lvl="0"/>
              <a:r>
                <a:rPr lang="en-US" dirty="0"/>
                <a:t>B. </a:t>
              </a:r>
              <a:r>
                <a:rPr lang="en-US" dirty="0" err="1"/>
                <a:t>Asas</a:t>
              </a:r>
              <a:r>
                <a:rPr lang="en-US" dirty="0"/>
                <a:t> </a:t>
              </a:r>
              <a:r>
                <a:rPr lang="en-US" dirty="0" err="1"/>
                <a:t>keterpaduan</a:t>
              </a:r>
              <a:r>
                <a:rPr lang="en-US" dirty="0"/>
                <a:t> </a:t>
              </a:r>
              <a:r>
                <a:rPr lang="en-US" dirty="0" err="1"/>
                <a:t>semua</a:t>
              </a:r>
              <a:r>
                <a:rPr lang="en-US" dirty="0"/>
                <a:t> </a:t>
              </a:r>
              <a:r>
                <a:rPr lang="en-US" dirty="0" err="1"/>
                <a:t>aspek</a:t>
              </a:r>
              <a:r>
                <a:rPr lang="en-US" dirty="0"/>
                <a:t> </a:t>
              </a:r>
              <a:r>
                <a:rPr lang="en-US" dirty="0" err="1"/>
                <a:t>kehidupan</a:t>
              </a:r>
              <a:r>
                <a:rPr lang="en-US" dirty="0"/>
                <a:t> </a:t>
              </a:r>
              <a:r>
                <a:rPr lang="en-US" dirty="0" err="1"/>
                <a:t>nasional</a:t>
              </a:r>
              <a:r>
                <a:rPr lang="en-US" dirty="0"/>
                <a:t> </a:t>
              </a:r>
              <a:r>
                <a:rPr lang="en-US" dirty="0" err="1"/>
                <a:t>berciri</a:t>
              </a:r>
              <a:r>
                <a:rPr lang="en-US" dirty="0"/>
                <a:t> </a:t>
              </a:r>
              <a:r>
                <a:rPr lang="en-US" dirty="0" err="1"/>
                <a:t>manunggal</a:t>
              </a:r>
              <a:r>
                <a:rPr lang="en-US" dirty="0"/>
                <a:t>, dan </a:t>
              </a:r>
              <a:r>
                <a:rPr lang="en-US" dirty="0" err="1"/>
                <a:t>utuh</a:t>
              </a:r>
              <a:r>
                <a:rPr lang="en-US" dirty="0"/>
                <a:t> </a:t>
              </a:r>
              <a:r>
                <a:rPr lang="en-US" dirty="0" err="1"/>
                <a:t>menyeluruh</a:t>
              </a:r>
              <a:r>
                <a:rPr lang="en-US" dirty="0"/>
                <a:t> </a:t>
              </a:r>
            </a:p>
          </p:txBody>
        </p:sp>
        <p:sp>
          <p:nvSpPr>
            <p:cNvPr id="53" name="TextBox 52">
              <a:extLst>
                <a:ext uri="{FF2B5EF4-FFF2-40B4-BE49-F238E27FC236}">
                  <a16:creationId xmlns:a16="http://schemas.microsoft.com/office/drawing/2014/main" id="{A5DC9348-642F-424D-A36F-2B8E8CFEE4FF}"/>
                </a:ext>
              </a:extLst>
            </p:cNvPr>
            <p:cNvSpPr txBox="1"/>
            <p:nvPr/>
          </p:nvSpPr>
          <p:spPr>
            <a:xfrm>
              <a:off x="3059832" y="2159579"/>
              <a:ext cx="2960573" cy="262264"/>
            </a:xfrm>
            <a:prstGeom prst="rect">
              <a:avLst/>
            </a:prstGeom>
            <a:noFill/>
          </p:spPr>
          <p:txBody>
            <a:bodyPr wrap="square" rtlCol="0">
              <a:spAutoFit/>
            </a:bodyPr>
            <a:lstStyle/>
            <a:p>
              <a:pPr algn="r"/>
              <a:r>
                <a:rPr lang="en-US" altLang="ko-KR" sz="1400" dirty="0">
                  <a:cs typeface="Arial" pitchFamily="34" charset="0"/>
                </a:rPr>
                <a:t>Isi </a:t>
              </a:r>
              <a:r>
                <a:rPr lang="en-US" altLang="ko-KR" sz="1400" dirty="0" err="1">
                  <a:cs typeface="Arial" pitchFamily="34" charset="0"/>
                </a:rPr>
                <a:t>Wawasan</a:t>
              </a:r>
              <a:r>
                <a:rPr lang="en-US" altLang="ko-KR" sz="1400" dirty="0">
                  <a:cs typeface="Arial" pitchFamily="34" charset="0"/>
                </a:rPr>
                <a:t> Nusantara</a:t>
              </a:r>
              <a:endParaRPr lang="ko-KR" altLang="en-US" sz="1400" dirty="0">
                <a:cs typeface="Arial" pitchFamily="34" charset="0"/>
              </a:endParaRPr>
            </a:p>
          </p:txBody>
        </p:sp>
      </p:grpSp>
      <p:sp>
        <p:nvSpPr>
          <p:cNvPr id="60" name="Trapezoid 3">
            <a:extLst>
              <a:ext uri="{FF2B5EF4-FFF2-40B4-BE49-F238E27FC236}">
                <a16:creationId xmlns:a16="http://schemas.microsoft.com/office/drawing/2014/main" id="{28F578E0-DB98-471E-8935-24A19C7725F0}"/>
              </a:ext>
            </a:extLst>
          </p:cNvPr>
          <p:cNvSpPr/>
          <p:nvPr/>
        </p:nvSpPr>
        <p:spPr>
          <a:xfrm>
            <a:off x="5243441" y="2725355"/>
            <a:ext cx="316346" cy="322413"/>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grpSp>
        <p:nvGrpSpPr>
          <p:cNvPr id="54" name="Group 53">
            <a:extLst>
              <a:ext uri="{FF2B5EF4-FFF2-40B4-BE49-F238E27FC236}">
                <a16:creationId xmlns:a16="http://schemas.microsoft.com/office/drawing/2014/main" id="{DEC21034-9E3C-49B1-B6F4-0365702F4D3F}"/>
              </a:ext>
            </a:extLst>
          </p:cNvPr>
          <p:cNvGrpSpPr/>
          <p:nvPr/>
        </p:nvGrpSpPr>
        <p:grpSpPr>
          <a:xfrm flipH="1">
            <a:off x="7500294" y="4269616"/>
            <a:ext cx="3766681" cy="1905461"/>
            <a:chOff x="3059832" y="2159579"/>
            <a:chExt cx="2991383" cy="1221675"/>
          </a:xfrm>
        </p:grpSpPr>
        <p:sp>
          <p:nvSpPr>
            <p:cNvPr id="55" name="TextBox 54">
              <a:extLst>
                <a:ext uri="{FF2B5EF4-FFF2-40B4-BE49-F238E27FC236}">
                  <a16:creationId xmlns:a16="http://schemas.microsoft.com/office/drawing/2014/main" id="{1602EB4A-0DA0-480E-B892-F90847460D38}"/>
                </a:ext>
              </a:extLst>
            </p:cNvPr>
            <p:cNvSpPr txBox="1"/>
            <p:nvPr/>
          </p:nvSpPr>
          <p:spPr>
            <a:xfrm>
              <a:off x="3090643" y="2611670"/>
              <a:ext cx="2960572" cy="769584"/>
            </a:xfrm>
            <a:prstGeom prst="rect">
              <a:avLst/>
            </a:prstGeom>
            <a:noFill/>
          </p:spPr>
          <p:txBody>
            <a:bodyPr wrap="square" rtlCol="0">
              <a:spAutoFit/>
            </a:bodyPr>
            <a:lstStyle/>
            <a:p>
              <a:pPr marL="342900" lvl="0" indent="-342900">
                <a:buAutoNum type="alphaUcPeriod"/>
              </a:pPr>
              <a:r>
                <a:rPr lang="en-US" dirty="0" err="1"/>
                <a:t>Wawasan</a:t>
              </a:r>
              <a:r>
                <a:rPr lang="en-US" dirty="0"/>
                <a:t> </a:t>
              </a:r>
              <a:r>
                <a:rPr lang="en-US" dirty="0" err="1"/>
                <a:t>sebagai</a:t>
              </a:r>
              <a:r>
                <a:rPr lang="en-US" dirty="0"/>
                <a:t> </a:t>
              </a:r>
              <a:r>
                <a:rPr lang="en-US" dirty="0" err="1"/>
                <a:t>pancaran</a:t>
              </a:r>
              <a:r>
                <a:rPr lang="en-US" dirty="0"/>
                <a:t> </a:t>
              </a:r>
              <a:r>
                <a:rPr lang="en-US" dirty="0" err="1"/>
                <a:t>falsafah</a:t>
              </a:r>
              <a:r>
                <a:rPr lang="en-US" dirty="0"/>
                <a:t> Pancasila </a:t>
              </a:r>
            </a:p>
            <a:p>
              <a:pPr marL="342900" lvl="0" indent="-342900">
                <a:buAutoNum type="alphaUcPeriod"/>
              </a:pPr>
              <a:r>
                <a:rPr lang="en-US" dirty="0" err="1"/>
                <a:t>Wawasn</a:t>
              </a:r>
              <a:r>
                <a:rPr lang="en-US" dirty="0"/>
                <a:t> </a:t>
              </a:r>
              <a:r>
                <a:rPr lang="en-US" dirty="0" err="1"/>
                <a:t>nusantara</a:t>
              </a:r>
              <a:r>
                <a:rPr lang="en-US" dirty="0"/>
                <a:t> </a:t>
              </a:r>
              <a:r>
                <a:rPr lang="en-US" dirty="0" err="1"/>
                <a:t>dalam</a:t>
              </a:r>
              <a:r>
                <a:rPr lang="en-US" dirty="0"/>
                <a:t> </a:t>
              </a:r>
              <a:r>
                <a:rPr lang="en-US" dirty="0" err="1"/>
                <a:t>pembangunan</a:t>
              </a:r>
              <a:r>
                <a:rPr lang="en-US" dirty="0"/>
                <a:t> </a:t>
              </a:r>
              <a:r>
                <a:rPr lang="en-US" dirty="0" err="1"/>
                <a:t>nasional</a:t>
              </a:r>
              <a:r>
                <a:rPr lang="en-US" dirty="0"/>
                <a:t> </a:t>
              </a:r>
            </a:p>
          </p:txBody>
        </p:sp>
        <p:sp>
          <p:nvSpPr>
            <p:cNvPr id="56" name="TextBox 55">
              <a:extLst>
                <a:ext uri="{FF2B5EF4-FFF2-40B4-BE49-F238E27FC236}">
                  <a16:creationId xmlns:a16="http://schemas.microsoft.com/office/drawing/2014/main" id="{3D585C2D-4C20-4B0E-AA59-A4D341EA7CB8}"/>
                </a:ext>
              </a:extLst>
            </p:cNvPr>
            <p:cNvSpPr txBox="1"/>
            <p:nvPr/>
          </p:nvSpPr>
          <p:spPr>
            <a:xfrm>
              <a:off x="3059832" y="2159579"/>
              <a:ext cx="2960573" cy="414391"/>
            </a:xfrm>
            <a:prstGeom prst="rect">
              <a:avLst/>
            </a:prstGeom>
            <a:noFill/>
          </p:spPr>
          <p:txBody>
            <a:bodyPr wrap="square" rtlCol="0">
              <a:spAutoFit/>
            </a:bodyPr>
            <a:lstStyle/>
            <a:p>
              <a:pPr lvl="0" algn="r"/>
              <a:r>
                <a:rPr lang="en-US" sz="1200" b="1" dirty="0" err="1"/>
                <a:t>Implementasi</a:t>
              </a:r>
              <a:r>
                <a:rPr lang="en-US" sz="1200" b="1" dirty="0"/>
                <a:t> </a:t>
              </a:r>
              <a:r>
                <a:rPr lang="en-US" sz="1200" b="1" dirty="0" err="1"/>
                <a:t>wawasan</a:t>
              </a:r>
              <a:r>
                <a:rPr lang="en-US" sz="1200" b="1" dirty="0"/>
                <a:t> </a:t>
              </a:r>
              <a:r>
                <a:rPr lang="en-US" sz="1200" b="1" dirty="0" err="1"/>
                <a:t>nusantara</a:t>
              </a:r>
              <a:r>
                <a:rPr lang="en-US" sz="1200" b="1" dirty="0"/>
                <a:t> </a:t>
              </a:r>
              <a:r>
                <a:rPr lang="en-US" sz="1200" b="1" dirty="0" err="1"/>
                <a:t>sebagai</a:t>
              </a:r>
              <a:r>
                <a:rPr lang="en-US" sz="1200" b="1" dirty="0"/>
                <a:t> </a:t>
              </a:r>
              <a:r>
                <a:rPr lang="en-US" sz="1200" b="1" dirty="0" err="1"/>
                <a:t>kelancaran</a:t>
              </a:r>
              <a:r>
                <a:rPr lang="en-US" sz="1200" b="1" dirty="0"/>
                <a:t> </a:t>
              </a:r>
              <a:r>
                <a:rPr lang="en-US" sz="1200" b="1" dirty="0" err="1"/>
                <a:t>falsafah</a:t>
              </a:r>
              <a:r>
                <a:rPr lang="en-US" sz="1200" b="1" dirty="0"/>
                <a:t> Pancasila dan </a:t>
              </a:r>
              <a:r>
                <a:rPr lang="en-US" sz="1200" b="1" dirty="0" err="1"/>
                <a:t>pembangunan</a:t>
              </a:r>
              <a:r>
                <a:rPr lang="en-US" sz="1200" b="1" dirty="0"/>
                <a:t> </a:t>
              </a:r>
              <a:r>
                <a:rPr lang="en-US" sz="1200" b="1" dirty="0" err="1"/>
                <a:t>nasional</a:t>
              </a:r>
              <a:r>
                <a:rPr lang="en-US" sz="1200" b="1" dirty="0"/>
                <a:t> </a:t>
              </a:r>
              <a:endParaRPr lang="en-US" sz="1200" dirty="0"/>
            </a:p>
          </p:txBody>
        </p:sp>
      </p:grpSp>
    </p:spTree>
    <p:extLst>
      <p:ext uri="{BB962C8B-B14F-4D97-AF65-F5344CB8AC3E}">
        <p14:creationId xmlns:p14="http://schemas.microsoft.com/office/powerpoint/2010/main" val="240493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A656D3-2A8C-4CCF-B54F-50C8E0AA00D9}"/>
              </a:ext>
            </a:extLst>
          </p:cNvPr>
          <p:cNvSpPr>
            <a:spLocks noGrp="1"/>
          </p:cNvSpPr>
          <p:nvPr>
            <p:ph type="body" sz="quarter" idx="10"/>
          </p:nvPr>
        </p:nvSpPr>
        <p:spPr>
          <a:xfrm>
            <a:off x="309401" y="764382"/>
            <a:ext cx="11573197" cy="724247"/>
          </a:xfrm>
        </p:spPr>
        <p:txBody>
          <a:bodyPr/>
          <a:lstStyle/>
          <a:p>
            <a:r>
              <a:rPr lang="en-US" b="1" dirty="0"/>
              <a:t>TNI AL </a:t>
            </a:r>
            <a:r>
              <a:rPr lang="en-US" b="1" dirty="0" err="1"/>
              <a:t>Amankan</a:t>
            </a:r>
            <a:r>
              <a:rPr lang="en-US" b="1" dirty="0"/>
              <a:t> </a:t>
            </a:r>
            <a:r>
              <a:rPr lang="en-US" b="1" dirty="0" err="1"/>
              <a:t>Dua</a:t>
            </a:r>
            <a:r>
              <a:rPr lang="en-US" b="1" dirty="0"/>
              <a:t> </a:t>
            </a:r>
            <a:r>
              <a:rPr lang="en-US" b="1" dirty="0" err="1"/>
              <a:t>Kapal</a:t>
            </a:r>
            <a:r>
              <a:rPr lang="en-US" b="1" dirty="0"/>
              <a:t> </a:t>
            </a:r>
            <a:r>
              <a:rPr lang="en-US" b="1" dirty="0" err="1"/>
              <a:t>Asing</a:t>
            </a:r>
            <a:r>
              <a:rPr lang="en-US" b="1" dirty="0"/>
              <a:t> di </a:t>
            </a:r>
            <a:r>
              <a:rPr lang="en-US" b="1" dirty="0" err="1"/>
              <a:t>Perairan</a:t>
            </a:r>
            <a:r>
              <a:rPr lang="en-US" b="1" dirty="0"/>
              <a:t> Raja Ampat</a:t>
            </a:r>
            <a:endParaRPr lang="en-US" dirty="0"/>
          </a:p>
        </p:txBody>
      </p:sp>
      <p:pic>
        <p:nvPicPr>
          <p:cNvPr id="3" name="Picture 2">
            <a:extLst>
              <a:ext uri="{FF2B5EF4-FFF2-40B4-BE49-F238E27FC236}">
                <a16:creationId xmlns:a16="http://schemas.microsoft.com/office/drawing/2014/main" id="{68AF1D95-BF64-4575-82C7-EEB3784B1DEE}"/>
              </a:ext>
            </a:extLst>
          </p:cNvPr>
          <p:cNvPicPr>
            <a:picLocks noChangeAspect="1"/>
          </p:cNvPicPr>
          <p:nvPr/>
        </p:nvPicPr>
        <p:blipFill>
          <a:blip r:embed="rId2"/>
          <a:stretch>
            <a:fillRect/>
          </a:stretch>
        </p:blipFill>
        <p:spPr>
          <a:xfrm>
            <a:off x="3176427" y="2463078"/>
            <a:ext cx="5867400" cy="3095625"/>
          </a:xfrm>
          <a:prstGeom prst="rect">
            <a:avLst/>
          </a:prstGeom>
        </p:spPr>
      </p:pic>
    </p:spTree>
    <p:extLst>
      <p:ext uri="{BB962C8B-B14F-4D97-AF65-F5344CB8AC3E}">
        <p14:creationId xmlns:p14="http://schemas.microsoft.com/office/powerpoint/2010/main" val="3075379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052A5B-89B3-4FD2-A36D-A5A277422F6E}"/>
              </a:ext>
            </a:extLst>
          </p:cNvPr>
          <p:cNvSpPr>
            <a:spLocks noGrp="1"/>
          </p:cNvSpPr>
          <p:nvPr>
            <p:ph type="body" sz="quarter" idx="10"/>
          </p:nvPr>
        </p:nvSpPr>
        <p:spPr/>
        <p:txBody>
          <a:bodyPr/>
          <a:lstStyle/>
          <a:p>
            <a:r>
              <a:rPr lang="en-US" dirty="0" err="1"/>
              <a:t>Penjelasan</a:t>
            </a:r>
            <a:r>
              <a:rPr lang="en-US" dirty="0"/>
              <a:t> </a:t>
            </a:r>
            <a:r>
              <a:rPr lang="en-US" dirty="0" err="1"/>
              <a:t>Kasus</a:t>
            </a:r>
            <a:r>
              <a:rPr lang="en-US" dirty="0"/>
              <a:t> </a:t>
            </a:r>
          </a:p>
        </p:txBody>
      </p:sp>
      <p:sp>
        <p:nvSpPr>
          <p:cNvPr id="3" name="Rectangle 2">
            <a:extLst>
              <a:ext uri="{FF2B5EF4-FFF2-40B4-BE49-F238E27FC236}">
                <a16:creationId xmlns:a16="http://schemas.microsoft.com/office/drawing/2014/main" id="{0943D012-510C-469A-B432-23F8B32CD8A8}"/>
              </a:ext>
            </a:extLst>
          </p:cNvPr>
          <p:cNvSpPr/>
          <p:nvPr/>
        </p:nvSpPr>
        <p:spPr>
          <a:xfrm>
            <a:off x="923636" y="1394692"/>
            <a:ext cx="10446328" cy="2308324"/>
          </a:xfrm>
          <a:prstGeom prst="rect">
            <a:avLst/>
          </a:prstGeom>
        </p:spPr>
        <p:txBody>
          <a:bodyPr wrap="square">
            <a:spAutoFit/>
          </a:bodyPr>
          <a:lstStyle/>
          <a:p>
            <a:r>
              <a:rPr lang="en-US" b="1" dirty="0">
                <a:solidFill>
                  <a:srgbClr val="000000"/>
                </a:solidFill>
                <a:latin typeface="ff0"/>
              </a:rPr>
              <a:t>SORONG</a:t>
            </a:r>
            <a:endParaRPr lang="en-US" dirty="0">
              <a:solidFill>
                <a:srgbClr val="000000"/>
              </a:solidFill>
              <a:latin typeface="Roboto"/>
            </a:endParaRPr>
          </a:p>
          <a:p>
            <a:r>
              <a:rPr lang="en-US" dirty="0">
                <a:solidFill>
                  <a:srgbClr val="000000"/>
                </a:solidFill>
                <a:latin typeface="ff5"/>
              </a:rPr>
              <a:t> –</a:t>
            </a:r>
            <a:endParaRPr lang="en-US" dirty="0">
              <a:solidFill>
                <a:srgbClr val="000000"/>
              </a:solidFill>
              <a:latin typeface="Roboto"/>
            </a:endParaRPr>
          </a:p>
          <a:p>
            <a:r>
              <a:rPr lang="en-US" dirty="0">
                <a:solidFill>
                  <a:srgbClr val="000000"/>
                </a:solidFill>
                <a:latin typeface="ff6"/>
              </a:rPr>
              <a:t> </a:t>
            </a:r>
            <a:r>
              <a:rPr lang="en-US" dirty="0" err="1">
                <a:solidFill>
                  <a:srgbClr val="000000"/>
                </a:solidFill>
                <a:latin typeface="ff6"/>
              </a:rPr>
              <a:t>Diduga</a:t>
            </a:r>
            <a:r>
              <a:rPr lang="en-US" dirty="0">
                <a:solidFill>
                  <a:srgbClr val="000000"/>
                </a:solidFill>
                <a:latin typeface="ff6"/>
              </a:rPr>
              <a:t> </a:t>
            </a:r>
            <a:r>
              <a:rPr lang="en-US" dirty="0" err="1">
                <a:solidFill>
                  <a:srgbClr val="000000"/>
                </a:solidFill>
                <a:latin typeface="ff6"/>
              </a:rPr>
              <a:t>melakukan</a:t>
            </a:r>
            <a:r>
              <a:rPr lang="en-US" dirty="0">
                <a:solidFill>
                  <a:srgbClr val="FF0000"/>
                </a:solidFill>
                <a:latin typeface="ff6"/>
              </a:rPr>
              <a:t> </a:t>
            </a:r>
            <a:r>
              <a:rPr lang="en-US" dirty="0" err="1">
                <a:solidFill>
                  <a:srgbClr val="FF0000"/>
                </a:solidFill>
                <a:latin typeface="ff6"/>
              </a:rPr>
              <a:t>penangkapan</a:t>
            </a:r>
            <a:r>
              <a:rPr lang="en-US" dirty="0">
                <a:solidFill>
                  <a:srgbClr val="FF0000"/>
                </a:solidFill>
                <a:latin typeface="ff6"/>
              </a:rPr>
              <a:t> </a:t>
            </a:r>
            <a:r>
              <a:rPr lang="en-US" dirty="0" err="1">
                <a:solidFill>
                  <a:srgbClr val="FF0000"/>
                </a:solidFill>
                <a:latin typeface="ff6"/>
              </a:rPr>
              <a:t>secaraillegal</a:t>
            </a:r>
            <a:r>
              <a:rPr lang="en-US" dirty="0">
                <a:solidFill>
                  <a:srgbClr val="000000"/>
                </a:solidFill>
                <a:latin typeface="ff6"/>
              </a:rPr>
              <a:t>, </a:t>
            </a:r>
            <a:r>
              <a:rPr lang="en-US" dirty="0" err="1">
                <a:solidFill>
                  <a:srgbClr val="000000"/>
                </a:solidFill>
                <a:latin typeface="ff6"/>
              </a:rPr>
              <a:t>dua</a:t>
            </a:r>
            <a:r>
              <a:rPr lang="en-US" dirty="0">
                <a:solidFill>
                  <a:srgbClr val="000000"/>
                </a:solidFill>
                <a:latin typeface="ff6"/>
              </a:rPr>
              <a:t> </a:t>
            </a:r>
            <a:r>
              <a:rPr lang="en-US" dirty="0" err="1">
                <a:solidFill>
                  <a:srgbClr val="000000"/>
                </a:solidFill>
                <a:latin typeface="ff6"/>
              </a:rPr>
              <a:t>kapal</a:t>
            </a:r>
            <a:r>
              <a:rPr lang="en-US" dirty="0">
                <a:solidFill>
                  <a:srgbClr val="000000"/>
                </a:solidFill>
                <a:latin typeface="ff6"/>
              </a:rPr>
              <a:t> </a:t>
            </a:r>
            <a:r>
              <a:rPr lang="en-US" dirty="0" err="1">
                <a:solidFill>
                  <a:srgbClr val="000000"/>
                </a:solidFill>
                <a:latin typeface="ff6"/>
              </a:rPr>
              <a:t>berbendera</a:t>
            </a:r>
            <a:r>
              <a:rPr lang="en-US" dirty="0">
                <a:solidFill>
                  <a:srgbClr val="000000"/>
                </a:solidFill>
                <a:latin typeface="ff6"/>
              </a:rPr>
              <a:t> </a:t>
            </a:r>
            <a:r>
              <a:rPr lang="en-US" dirty="0" err="1">
                <a:solidFill>
                  <a:srgbClr val="000000"/>
                </a:solidFill>
                <a:latin typeface="ff6"/>
              </a:rPr>
              <a:t>asing</a:t>
            </a:r>
            <a:r>
              <a:rPr lang="en-US" dirty="0">
                <a:solidFill>
                  <a:srgbClr val="000000"/>
                </a:solidFill>
                <a:latin typeface="ff6"/>
              </a:rPr>
              <a:t> </a:t>
            </a:r>
            <a:r>
              <a:rPr lang="en-US" dirty="0" err="1">
                <a:solidFill>
                  <a:srgbClr val="000000"/>
                </a:solidFill>
                <a:latin typeface="ff6"/>
              </a:rPr>
              <a:t>diamankan</a:t>
            </a:r>
            <a:r>
              <a:rPr lang="en-US" dirty="0">
                <a:solidFill>
                  <a:srgbClr val="000000"/>
                </a:solidFill>
                <a:latin typeface="ff6"/>
              </a:rPr>
              <a:t> TNI</a:t>
            </a:r>
            <a:endParaRPr lang="en-US" dirty="0">
              <a:solidFill>
                <a:srgbClr val="000000"/>
              </a:solidFill>
              <a:latin typeface="Roboto"/>
            </a:endParaRPr>
          </a:p>
          <a:p>
            <a:r>
              <a:rPr lang="en-US" dirty="0" err="1">
                <a:solidFill>
                  <a:srgbClr val="000000"/>
                </a:solidFill>
                <a:latin typeface="ff6"/>
              </a:rPr>
              <a:t>Angkatan</a:t>
            </a:r>
            <a:r>
              <a:rPr lang="en-US" dirty="0">
                <a:solidFill>
                  <a:srgbClr val="000000"/>
                </a:solidFill>
                <a:latin typeface="ff6"/>
              </a:rPr>
              <a:t> </a:t>
            </a:r>
            <a:r>
              <a:rPr lang="en-US" dirty="0" err="1">
                <a:solidFill>
                  <a:srgbClr val="000000"/>
                </a:solidFill>
                <a:latin typeface="ff6"/>
              </a:rPr>
              <a:t>Laut</a:t>
            </a:r>
            <a:r>
              <a:rPr lang="en-US" dirty="0">
                <a:solidFill>
                  <a:srgbClr val="000000"/>
                </a:solidFill>
                <a:latin typeface="ff6"/>
              </a:rPr>
              <a:t> (AL) di </a:t>
            </a:r>
            <a:r>
              <a:rPr lang="en-US" dirty="0" err="1">
                <a:solidFill>
                  <a:srgbClr val="000000"/>
                </a:solidFill>
                <a:latin typeface="ff6"/>
              </a:rPr>
              <a:t>sebelah</a:t>
            </a:r>
            <a:r>
              <a:rPr lang="en-US" dirty="0">
                <a:solidFill>
                  <a:srgbClr val="000000"/>
                </a:solidFill>
                <a:latin typeface="ff6"/>
              </a:rPr>
              <a:t> Utara </a:t>
            </a:r>
            <a:r>
              <a:rPr lang="en-US" dirty="0" err="1">
                <a:solidFill>
                  <a:srgbClr val="000000"/>
                </a:solidFill>
                <a:latin typeface="ff6"/>
              </a:rPr>
              <a:t>Pulau</a:t>
            </a:r>
            <a:r>
              <a:rPr lang="en-US" dirty="0">
                <a:solidFill>
                  <a:srgbClr val="000000"/>
                </a:solidFill>
                <a:latin typeface="ff6"/>
              </a:rPr>
              <a:t> </a:t>
            </a:r>
            <a:r>
              <a:rPr lang="en-US" dirty="0" err="1">
                <a:solidFill>
                  <a:srgbClr val="000000"/>
                </a:solidFill>
                <a:latin typeface="ff6"/>
              </a:rPr>
              <a:t>Fani</a:t>
            </a:r>
            <a:r>
              <a:rPr lang="en-US" dirty="0">
                <a:solidFill>
                  <a:srgbClr val="000000"/>
                </a:solidFill>
                <a:latin typeface="ff6"/>
              </a:rPr>
              <a:t>,</a:t>
            </a:r>
            <a:endParaRPr lang="en-US" dirty="0">
              <a:solidFill>
                <a:srgbClr val="000000"/>
              </a:solidFill>
              <a:latin typeface="Roboto"/>
            </a:endParaRPr>
          </a:p>
          <a:p>
            <a:r>
              <a:rPr lang="en-US" dirty="0" err="1">
                <a:solidFill>
                  <a:srgbClr val="000000"/>
                </a:solidFill>
                <a:latin typeface="ff6"/>
              </a:rPr>
              <a:t>Kabupaten</a:t>
            </a:r>
            <a:r>
              <a:rPr lang="en-US" dirty="0">
                <a:solidFill>
                  <a:srgbClr val="000000"/>
                </a:solidFill>
                <a:latin typeface="ff6"/>
              </a:rPr>
              <a:t> Raja Ampat, Papua Barat."</a:t>
            </a:r>
            <a:r>
              <a:rPr lang="en-US" dirty="0" err="1">
                <a:solidFill>
                  <a:srgbClr val="000000"/>
                </a:solidFill>
                <a:latin typeface="ff6"/>
              </a:rPr>
              <a:t>Kedua</a:t>
            </a:r>
            <a:r>
              <a:rPr lang="en-US" dirty="0">
                <a:solidFill>
                  <a:srgbClr val="000000"/>
                </a:solidFill>
                <a:latin typeface="ff6"/>
              </a:rPr>
              <a:t> </a:t>
            </a:r>
            <a:r>
              <a:rPr lang="en-US" dirty="0" err="1">
                <a:solidFill>
                  <a:srgbClr val="000000"/>
                </a:solidFill>
                <a:latin typeface="ff6"/>
              </a:rPr>
              <a:t>kapal</a:t>
            </a:r>
            <a:r>
              <a:rPr lang="en-US" dirty="0">
                <a:solidFill>
                  <a:srgbClr val="000000"/>
                </a:solidFill>
                <a:latin typeface="ff6"/>
              </a:rPr>
              <a:t> </a:t>
            </a:r>
            <a:r>
              <a:rPr lang="en-US" dirty="0" err="1">
                <a:solidFill>
                  <a:srgbClr val="000000"/>
                </a:solidFill>
                <a:latin typeface="ff6"/>
              </a:rPr>
              <a:t>tersebut</a:t>
            </a:r>
            <a:r>
              <a:rPr lang="en-US" dirty="0">
                <a:solidFill>
                  <a:srgbClr val="000000"/>
                </a:solidFill>
                <a:latin typeface="ff6"/>
              </a:rPr>
              <a:t> </a:t>
            </a:r>
            <a:r>
              <a:rPr lang="en-US" dirty="0" err="1">
                <a:solidFill>
                  <a:srgbClr val="000000"/>
                </a:solidFill>
                <a:latin typeface="ff6"/>
              </a:rPr>
              <a:t>yakni</a:t>
            </a:r>
            <a:r>
              <a:rPr lang="en-US" dirty="0">
                <a:solidFill>
                  <a:srgbClr val="000000"/>
                </a:solidFill>
                <a:latin typeface="ff6"/>
              </a:rPr>
              <a:t> </a:t>
            </a:r>
            <a:r>
              <a:rPr lang="en-US" dirty="0" err="1">
                <a:solidFill>
                  <a:srgbClr val="000000"/>
                </a:solidFill>
                <a:latin typeface="ff6"/>
              </a:rPr>
              <a:t>Kapal</a:t>
            </a:r>
            <a:r>
              <a:rPr lang="en-US" dirty="0">
                <a:solidFill>
                  <a:srgbClr val="000000"/>
                </a:solidFill>
                <a:latin typeface="ff6"/>
              </a:rPr>
              <a:t> Motor (KM) Jessica</a:t>
            </a:r>
            <a:endParaRPr lang="en-US" dirty="0">
              <a:solidFill>
                <a:srgbClr val="000000"/>
              </a:solidFill>
              <a:latin typeface="Roboto"/>
            </a:endParaRPr>
          </a:p>
          <a:p>
            <a:r>
              <a:rPr lang="en-US" dirty="0">
                <a:solidFill>
                  <a:srgbClr val="000000"/>
                </a:solidFill>
                <a:latin typeface="ff6"/>
              </a:rPr>
              <a:t>006 GT 12 </a:t>
            </a:r>
            <a:r>
              <a:rPr lang="en-US" dirty="0" err="1">
                <a:solidFill>
                  <a:srgbClr val="000000"/>
                </a:solidFill>
                <a:latin typeface="ff6"/>
              </a:rPr>
              <a:t>berbendera</a:t>
            </a:r>
            <a:r>
              <a:rPr lang="en-US" dirty="0">
                <a:solidFill>
                  <a:srgbClr val="000000"/>
                </a:solidFill>
                <a:latin typeface="ff6"/>
              </a:rPr>
              <a:t> Filipina dan KM </a:t>
            </a:r>
            <a:r>
              <a:rPr lang="en-US" dirty="0" err="1">
                <a:solidFill>
                  <a:srgbClr val="000000"/>
                </a:solidFill>
                <a:latin typeface="ff6"/>
              </a:rPr>
              <a:t>Pha</a:t>
            </a:r>
            <a:r>
              <a:rPr lang="en-US" dirty="0">
                <a:solidFill>
                  <a:srgbClr val="000000"/>
                </a:solidFill>
                <a:latin typeface="ff6"/>
              </a:rPr>
              <a:t> </a:t>
            </a:r>
            <a:r>
              <a:rPr lang="en-US" dirty="0" err="1">
                <a:solidFill>
                  <a:srgbClr val="000000"/>
                </a:solidFill>
                <a:latin typeface="ff6"/>
              </a:rPr>
              <a:t>ONg</a:t>
            </a:r>
            <a:r>
              <a:rPr lang="en-US" dirty="0">
                <a:solidFill>
                  <a:srgbClr val="000000"/>
                </a:solidFill>
                <a:latin typeface="ff6"/>
              </a:rPr>
              <a:t> 95030</a:t>
            </a:r>
            <a:endParaRPr lang="en-US" dirty="0">
              <a:solidFill>
                <a:srgbClr val="000000"/>
              </a:solidFill>
              <a:latin typeface="Roboto"/>
            </a:endParaRPr>
          </a:p>
          <a:p>
            <a:r>
              <a:rPr lang="en-US" dirty="0">
                <a:solidFill>
                  <a:srgbClr val="000000"/>
                </a:solidFill>
                <a:latin typeface="ff6"/>
              </a:rPr>
              <a:t>GT 14 </a:t>
            </a:r>
            <a:r>
              <a:rPr lang="en-US" dirty="0" err="1">
                <a:solidFill>
                  <a:srgbClr val="000000"/>
                </a:solidFill>
                <a:latin typeface="ff6"/>
              </a:rPr>
              <a:t>berbendera</a:t>
            </a:r>
            <a:r>
              <a:rPr lang="en-US" dirty="0">
                <a:solidFill>
                  <a:srgbClr val="000000"/>
                </a:solidFill>
                <a:latin typeface="ff6"/>
              </a:rPr>
              <a:t> Vietnam," kata </a:t>
            </a:r>
            <a:r>
              <a:rPr lang="en-US" dirty="0" err="1">
                <a:solidFill>
                  <a:srgbClr val="000000"/>
                </a:solidFill>
                <a:latin typeface="ff6"/>
              </a:rPr>
              <a:t>Komandan</a:t>
            </a:r>
            <a:r>
              <a:rPr lang="en-US" dirty="0">
                <a:solidFill>
                  <a:srgbClr val="000000"/>
                </a:solidFill>
                <a:latin typeface="ff6"/>
              </a:rPr>
              <a:t> </a:t>
            </a:r>
            <a:r>
              <a:rPr lang="en-US" dirty="0" err="1">
                <a:solidFill>
                  <a:srgbClr val="000000"/>
                </a:solidFill>
                <a:latin typeface="ff6"/>
              </a:rPr>
              <a:t>GugusKeamanan</a:t>
            </a:r>
            <a:r>
              <a:rPr lang="en-US" dirty="0">
                <a:solidFill>
                  <a:srgbClr val="000000"/>
                </a:solidFill>
                <a:latin typeface="ff6"/>
              </a:rPr>
              <a:t> </a:t>
            </a:r>
            <a:r>
              <a:rPr lang="en-US" dirty="0" err="1">
                <a:solidFill>
                  <a:srgbClr val="000000"/>
                </a:solidFill>
                <a:latin typeface="ff6"/>
              </a:rPr>
              <a:t>Laut</a:t>
            </a:r>
            <a:r>
              <a:rPr lang="en-US" dirty="0">
                <a:solidFill>
                  <a:srgbClr val="000000"/>
                </a:solidFill>
                <a:latin typeface="ff6"/>
              </a:rPr>
              <a:t> Timur (</a:t>
            </a:r>
            <a:r>
              <a:rPr lang="en-US" dirty="0" err="1">
                <a:solidFill>
                  <a:srgbClr val="000000"/>
                </a:solidFill>
                <a:latin typeface="ff6"/>
              </a:rPr>
              <a:t>Danguskamlatim</a:t>
            </a:r>
            <a:r>
              <a:rPr lang="en-US" dirty="0">
                <a:solidFill>
                  <a:srgbClr val="000000"/>
                </a:solidFill>
                <a:latin typeface="ff6"/>
              </a:rPr>
              <a:t>) </a:t>
            </a:r>
            <a:r>
              <a:rPr lang="en-US" dirty="0" err="1">
                <a:solidFill>
                  <a:srgbClr val="000000"/>
                </a:solidFill>
                <a:latin typeface="ff6"/>
              </a:rPr>
              <a:t>Laksamana</a:t>
            </a:r>
            <a:endParaRPr lang="en-US" dirty="0">
              <a:solidFill>
                <a:srgbClr val="000000"/>
              </a:solidFill>
              <a:latin typeface="Roboto"/>
            </a:endParaRPr>
          </a:p>
          <a:p>
            <a:r>
              <a:rPr lang="en-US" dirty="0" err="1">
                <a:solidFill>
                  <a:srgbClr val="000000"/>
                </a:solidFill>
                <a:latin typeface="ff6"/>
              </a:rPr>
              <a:t>Pertama</a:t>
            </a:r>
            <a:r>
              <a:rPr lang="en-US" dirty="0">
                <a:solidFill>
                  <a:srgbClr val="000000"/>
                </a:solidFill>
                <a:latin typeface="ff6"/>
              </a:rPr>
              <a:t> (TNI) I.N.G </a:t>
            </a:r>
            <a:r>
              <a:rPr lang="en-US" dirty="0" err="1">
                <a:solidFill>
                  <a:srgbClr val="000000"/>
                </a:solidFill>
                <a:latin typeface="ff6"/>
              </a:rPr>
              <a:t>Sudihartawan</a:t>
            </a:r>
            <a:r>
              <a:rPr lang="en-US" dirty="0">
                <a:solidFill>
                  <a:srgbClr val="000000"/>
                </a:solidFill>
                <a:latin typeface="ff6"/>
              </a:rPr>
              <a:t>, </a:t>
            </a:r>
            <a:r>
              <a:rPr lang="en-US" dirty="0" err="1">
                <a:solidFill>
                  <a:srgbClr val="000000"/>
                </a:solidFill>
                <a:latin typeface="ff6"/>
              </a:rPr>
              <a:t>Selasa</a:t>
            </a:r>
            <a:r>
              <a:rPr lang="en-US" dirty="0">
                <a:solidFill>
                  <a:srgbClr val="000000"/>
                </a:solidFill>
                <a:latin typeface="ff6"/>
              </a:rPr>
              <a:t> (31/5/2016).</a:t>
            </a:r>
            <a:endParaRPr lang="en-US" b="0" i="0" dirty="0">
              <a:solidFill>
                <a:srgbClr val="000000"/>
              </a:solidFill>
              <a:effectLst/>
              <a:latin typeface="Roboto"/>
            </a:endParaRPr>
          </a:p>
        </p:txBody>
      </p:sp>
      <p:sp>
        <p:nvSpPr>
          <p:cNvPr id="4" name="Rectangle 3">
            <a:extLst>
              <a:ext uri="{FF2B5EF4-FFF2-40B4-BE49-F238E27FC236}">
                <a16:creationId xmlns:a16="http://schemas.microsoft.com/office/drawing/2014/main" id="{959D58B4-2984-4901-A5AD-322FBCCBB73C}"/>
              </a:ext>
            </a:extLst>
          </p:cNvPr>
          <p:cNvSpPr/>
          <p:nvPr/>
        </p:nvSpPr>
        <p:spPr>
          <a:xfrm>
            <a:off x="923636" y="3656169"/>
            <a:ext cx="10196946" cy="2862322"/>
          </a:xfrm>
          <a:prstGeom prst="rect">
            <a:avLst/>
          </a:prstGeom>
        </p:spPr>
        <p:txBody>
          <a:bodyPr wrap="square">
            <a:spAutoFit/>
          </a:bodyPr>
          <a:lstStyle/>
          <a:p>
            <a:r>
              <a:rPr lang="en-US" dirty="0" err="1">
                <a:solidFill>
                  <a:srgbClr val="000000"/>
                </a:solidFill>
                <a:latin typeface="ff6"/>
              </a:rPr>
              <a:t>Ia</a:t>
            </a:r>
            <a:r>
              <a:rPr lang="en-US" dirty="0">
                <a:solidFill>
                  <a:srgbClr val="000000"/>
                </a:solidFill>
                <a:latin typeface="ff6"/>
              </a:rPr>
              <a:t> </a:t>
            </a:r>
            <a:r>
              <a:rPr lang="en-US" dirty="0" err="1">
                <a:solidFill>
                  <a:srgbClr val="000000"/>
                </a:solidFill>
                <a:latin typeface="ff6"/>
              </a:rPr>
              <a:t>mengatakan</a:t>
            </a:r>
            <a:r>
              <a:rPr lang="en-US" dirty="0">
                <a:solidFill>
                  <a:srgbClr val="000000"/>
                </a:solidFill>
                <a:latin typeface="ff6"/>
              </a:rPr>
              <a:t>, </a:t>
            </a:r>
            <a:r>
              <a:rPr lang="en-US" dirty="0" err="1">
                <a:solidFill>
                  <a:srgbClr val="000000"/>
                </a:solidFill>
                <a:latin typeface="ff6"/>
              </a:rPr>
              <a:t>pihak</a:t>
            </a:r>
            <a:r>
              <a:rPr lang="en-US" dirty="0">
                <a:solidFill>
                  <a:srgbClr val="000000"/>
                </a:solidFill>
                <a:latin typeface="ff6"/>
              </a:rPr>
              <a:t> TNI </a:t>
            </a:r>
            <a:r>
              <a:rPr lang="en-US" dirty="0" err="1">
                <a:solidFill>
                  <a:srgbClr val="000000"/>
                </a:solidFill>
                <a:latin typeface="ff6"/>
              </a:rPr>
              <a:t>menggunakan</a:t>
            </a:r>
            <a:r>
              <a:rPr lang="en-US" dirty="0">
                <a:solidFill>
                  <a:srgbClr val="000000"/>
                </a:solidFill>
                <a:latin typeface="ff6"/>
              </a:rPr>
              <a:t> KRI </a:t>
            </a:r>
            <a:r>
              <a:rPr lang="en-US" dirty="0" err="1">
                <a:solidFill>
                  <a:srgbClr val="000000"/>
                </a:solidFill>
                <a:latin typeface="ff6"/>
              </a:rPr>
              <a:t>Multatuli</a:t>
            </a:r>
            <a:r>
              <a:rPr lang="en-US" dirty="0">
                <a:solidFill>
                  <a:srgbClr val="000000"/>
                </a:solidFill>
                <a:latin typeface="ff6"/>
              </a:rPr>
              <a:t> </a:t>
            </a:r>
            <a:r>
              <a:rPr lang="en-US" dirty="0" err="1">
                <a:solidFill>
                  <a:srgbClr val="000000"/>
                </a:solidFill>
                <a:latin typeface="ff6"/>
              </a:rPr>
              <a:t>untukmengamankan</a:t>
            </a:r>
            <a:r>
              <a:rPr lang="en-US" dirty="0">
                <a:solidFill>
                  <a:srgbClr val="000000"/>
                </a:solidFill>
                <a:latin typeface="ff6"/>
              </a:rPr>
              <a:t> </a:t>
            </a:r>
            <a:r>
              <a:rPr lang="en-US" dirty="0" err="1">
                <a:solidFill>
                  <a:srgbClr val="000000"/>
                </a:solidFill>
                <a:latin typeface="ff6"/>
              </a:rPr>
              <a:t>kedua</a:t>
            </a:r>
            <a:r>
              <a:rPr lang="en-US" dirty="0">
                <a:solidFill>
                  <a:srgbClr val="000000"/>
                </a:solidFill>
                <a:latin typeface="ff6"/>
              </a:rPr>
              <a:t> </a:t>
            </a:r>
            <a:r>
              <a:rPr lang="en-US" dirty="0" err="1">
                <a:solidFill>
                  <a:srgbClr val="000000"/>
                </a:solidFill>
                <a:latin typeface="ff6"/>
              </a:rPr>
              <a:t>kapal</a:t>
            </a:r>
            <a:r>
              <a:rPr lang="en-US" dirty="0">
                <a:solidFill>
                  <a:srgbClr val="000000"/>
                </a:solidFill>
                <a:latin typeface="ff6"/>
              </a:rPr>
              <a:t>. KM Jessica 006 GT 12 </a:t>
            </a:r>
            <a:r>
              <a:rPr lang="en-US" dirty="0" err="1">
                <a:solidFill>
                  <a:srgbClr val="000000"/>
                </a:solidFill>
                <a:latin typeface="ff6"/>
              </a:rPr>
              <a:t>berbenderaFilipina</a:t>
            </a:r>
            <a:r>
              <a:rPr lang="en-US" dirty="0">
                <a:solidFill>
                  <a:srgbClr val="000000"/>
                </a:solidFill>
                <a:latin typeface="ff6"/>
              </a:rPr>
              <a:t> </a:t>
            </a:r>
            <a:r>
              <a:rPr lang="en-US" dirty="0" err="1">
                <a:solidFill>
                  <a:srgbClr val="000000"/>
                </a:solidFill>
                <a:latin typeface="ff6"/>
              </a:rPr>
              <a:t>mengangkut</a:t>
            </a:r>
            <a:r>
              <a:rPr lang="en-US" dirty="0">
                <a:solidFill>
                  <a:srgbClr val="000000"/>
                </a:solidFill>
                <a:latin typeface="ff6"/>
              </a:rPr>
              <a:t> 10 orang </a:t>
            </a:r>
            <a:r>
              <a:rPr lang="en-US" dirty="0" err="1">
                <a:solidFill>
                  <a:srgbClr val="000000"/>
                </a:solidFill>
                <a:latin typeface="ff6"/>
              </a:rPr>
              <a:t>anak</a:t>
            </a:r>
            <a:r>
              <a:rPr lang="en-US" dirty="0">
                <a:solidFill>
                  <a:srgbClr val="000000"/>
                </a:solidFill>
                <a:latin typeface="ff6"/>
              </a:rPr>
              <a:t> </a:t>
            </a:r>
            <a:r>
              <a:rPr lang="en-US" dirty="0" err="1">
                <a:solidFill>
                  <a:srgbClr val="000000"/>
                </a:solidFill>
                <a:latin typeface="ff6"/>
              </a:rPr>
              <a:t>buah</a:t>
            </a:r>
            <a:r>
              <a:rPr lang="en-US" dirty="0">
                <a:solidFill>
                  <a:srgbClr val="000000"/>
                </a:solidFill>
                <a:latin typeface="ff6"/>
              </a:rPr>
              <a:t> </a:t>
            </a:r>
            <a:r>
              <a:rPr lang="en-US" dirty="0" err="1">
                <a:solidFill>
                  <a:srgbClr val="000000"/>
                </a:solidFill>
                <a:latin typeface="ff6"/>
              </a:rPr>
              <a:t>kapal</a:t>
            </a:r>
            <a:r>
              <a:rPr lang="en-US" dirty="0">
                <a:solidFill>
                  <a:srgbClr val="000000"/>
                </a:solidFill>
                <a:latin typeface="ff6"/>
              </a:rPr>
              <a:t> (ABK), salah </a:t>
            </a:r>
            <a:r>
              <a:rPr lang="en-US" dirty="0" err="1">
                <a:solidFill>
                  <a:srgbClr val="000000"/>
                </a:solidFill>
                <a:latin typeface="ff6"/>
              </a:rPr>
              <a:t>seorangdiantaranya</a:t>
            </a:r>
            <a:r>
              <a:rPr lang="en-US" dirty="0">
                <a:solidFill>
                  <a:srgbClr val="000000"/>
                </a:solidFill>
                <a:latin typeface="ff6"/>
              </a:rPr>
              <a:t> </a:t>
            </a:r>
            <a:r>
              <a:rPr lang="en-US" dirty="0" err="1">
                <a:solidFill>
                  <a:srgbClr val="000000"/>
                </a:solidFill>
                <a:latin typeface="ff6"/>
              </a:rPr>
              <a:t>warga</a:t>
            </a:r>
            <a:r>
              <a:rPr lang="en-US" dirty="0">
                <a:solidFill>
                  <a:srgbClr val="000000"/>
                </a:solidFill>
                <a:latin typeface="ff6"/>
              </a:rPr>
              <a:t> Negara Indonesia (WNI). </a:t>
            </a:r>
            <a:r>
              <a:rPr lang="en-US" dirty="0" err="1">
                <a:solidFill>
                  <a:srgbClr val="000000"/>
                </a:solidFill>
                <a:latin typeface="ff6"/>
              </a:rPr>
              <a:t>Sementara</a:t>
            </a:r>
            <a:r>
              <a:rPr lang="en-US" dirty="0">
                <a:solidFill>
                  <a:srgbClr val="000000"/>
                </a:solidFill>
                <a:latin typeface="ff6"/>
              </a:rPr>
              <a:t> KM. </a:t>
            </a:r>
            <a:r>
              <a:rPr lang="en-US" dirty="0" err="1">
                <a:solidFill>
                  <a:srgbClr val="000000"/>
                </a:solidFill>
                <a:latin typeface="ff6"/>
              </a:rPr>
              <a:t>PhaONg</a:t>
            </a:r>
            <a:r>
              <a:rPr lang="en-US" dirty="0">
                <a:solidFill>
                  <a:srgbClr val="000000"/>
                </a:solidFill>
                <a:latin typeface="ff6"/>
              </a:rPr>
              <a:t> 95030 GT 14 </a:t>
            </a:r>
            <a:r>
              <a:rPr lang="en-US" dirty="0" err="1">
                <a:solidFill>
                  <a:srgbClr val="000000"/>
                </a:solidFill>
                <a:latin typeface="ff6"/>
              </a:rPr>
              <a:t>berbendera</a:t>
            </a:r>
            <a:r>
              <a:rPr lang="en-US" dirty="0">
                <a:solidFill>
                  <a:srgbClr val="000000"/>
                </a:solidFill>
                <a:latin typeface="ff6"/>
              </a:rPr>
              <a:t> Vietnam </a:t>
            </a:r>
            <a:r>
              <a:rPr lang="en-US" dirty="0" err="1">
                <a:solidFill>
                  <a:srgbClr val="000000"/>
                </a:solidFill>
                <a:latin typeface="ff6"/>
              </a:rPr>
              <a:t>terdapat</a:t>
            </a:r>
            <a:r>
              <a:rPr lang="en-US" dirty="0">
                <a:solidFill>
                  <a:srgbClr val="000000"/>
                </a:solidFill>
                <a:latin typeface="ff6"/>
              </a:rPr>
              <a:t> 13 </a:t>
            </a:r>
            <a:r>
              <a:rPr lang="en-US" dirty="0" err="1">
                <a:solidFill>
                  <a:srgbClr val="000000"/>
                </a:solidFill>
                <a:latin typeface="ff6"/>
              </a:rPr>
              <a:t>ABK.Ketika</a:t>
            </a:r>
            <a:r>
              <a:rPr lang="en-US" dirty="0">
                <a:solidFill>
                  <a:srgbClr val="000000"/>
                </a:solidFill>
                <a:latin typeface="ff6"/>
              </a:rPr>
              <a:t> </a:t>
            </a:r>
            <a:r>
              <a:rPr lang="en-US" dirty="0" err="1">
                <a:solidFill>
                  <a:srgbClr val="000000"/>
                </a:solidFill>
                <a:latin typeface="ff6"/>
              </a:rPr>
              <a:t>penangkapan</a:t>
            </a:r>
            <a:r>
              <a:rPr lang="en-US" dirty="0">
                <a:solidFill>
                  <a:srgbClr val="000000"/>
                </a:solidFill>
                <a:latin typeface="ff6"/>
              </a:rPr>
              <a:t> KM Jessica 006 GT 12 </a:t>
            </a:r>
            <a:r>
              <a:rPr lang="en-US" dirty="0" err="1">
                <a:solidFill>
                  <a:srgbClr val="000000"/>
                </a:solidFill>
                <a:latin typeface="ff6"/>
              </a:rPr>
              <a:t>tersebut</a:t>
            </a:r>
            <a:r>
              <a:rPr lang="en-US" dirty="0">
                <a:solidFill>
                  <a:srgbClr val="000000"/>
                </a:solidFill>
                <a:latin typeface="ff6"/>
              </a:rPr>
              <a:t> </a:t>
            </a:r>
            <a:r>
              <a:rPr lang="en-US" dirty="0" err="1">
                <a:solidFill>
                  <a:srgbClr val="000000"/>
                </a:solidFill>
                <a:latin typeface="ff6"/>
              </a:rPr>
              <a:t>tidakditemukan</a:t>
            </a:r>
            <a:r>
              <a:rPr lang="en-US" dirty="0">
                <a:solidFill>
                  <a:srgbClr val="000000"/>
                </a:solidFill>
                <a:latin typeface="ff6"/>
              </a:rPr>
              <a:t> </a:t>
            </a:r>
            <a:r>
              <a:rPr lang="en-US" dirty="0" err="1">
                <a:solidFill>
                  <a:srgbClr val="000000"/>
                </a:solidFill>
                <a:latin typeface="ff6"/>
              </a:rPr>
              <a:t>barang</a:t>
            </a:r>
            <a:r>
              <a:rPr lang="en-US" dirty="0">
                <a:solidFill>
                  <a:srgbClr val="000000"/>
                </a:solidFill>
                <a:latin typeface="ff6"/>
              </a:rPr>
              <a:t> </a:t>
            </a:r>
            <a:r>
              <a:rPr lang="en-US" dirty="0" err="1">
                <a:solidFill>
                  <a:srgbClr val="000000"/>
                </a:solidFill>
                <a:latin typeface="ff6"/>
              </a:rPr>
              <a:t>bukti</a:t>
            </a:r>
            <a:r>
              <a:rPr lang="en-US" dirty="0">
                <a:solidFill>
                  <a:srgbClr val="000000"/>
                </a:solidFill>
                <a:latin typeface="ff6"/>
              </a:rPr>
              <a:t> </a:t>
            </a:r>
            <a:r>
              <a:rPr lang="en-US" dirty="0" err="1">
                <a:solidFill>
                  <a:srgbClr val="000000"/>
                </a:solidFill>
                <a:latin typeface="ff6"/>
              </a:rPr>
              <a:t>hasil</a:t>
            </a:r>
            <a:r>
              <a:rPr lang="en-US" dirty="0">
                <a:solidFill>
                  <a:srgbClr val="000000"/>
                </a:solidFill>
                <a:latin typeface="ff6"/>
              </a:rPr>
              <a:t> </a:t>
            </a:r>
            <a:r>
              <a:rPr lang="en-US" dirty="0" err="1">
                <a:solidFill>
                  <a:srgbClr val="000000"/>
                </a:solidFill>
                <a:latin typeface="ff6"/>
              </a:rPr>
              <a:t>penangkapan</a:t>
            </a:r>
            <a:r>
              <a:rPr lang="en-US" dirty="0">
                <a:solidFill>
                  <a:srgbClr val="000000"/>
                </a:solidFill>
                <a:latin typeface="ff6"/>
              </a:rPr>
              <a:t> </a:t>
            </a:r>
            <a:r>
              <a:rPr lang="en-US" dirty="0" err="1">
                <a:solidFill>
                  <a:srgbClr val="000000"/>
                </a:solidFill>
                <a:latin typeface="ff6"/>
              </a:rPr>
              <a:t>hasil</a:t>
            </a:r>
            <a:r>
              <a:rPr lang="en-US" dirty="0">
                <a:solidFill>
                  <a:srgbClr val="000000"/>
                </a:solidFill>
                <a:latin typeface="ff6"/>
              </a:rPr>
              <a:t> </a:t>
            </a:r>
            <a:r>
              <a:rPr lang="en-US" dirty="0" err="1">
                <a:solidFill>
                  <a:srgbClr val="000000"/>
                </a:solidFill>
                <a:latin typeface="ff6"/>
              </a:rPr>
              <a:t>laut</a:t>
            </a:r>
            <a:r>
              <a:rPr lang="en-US" dirty="0">
                <a:solidFill>
                  <a:srgbClr val="000000"/>
                </a:solidFill>
                <a:latin typeface="ff6"/>
              </a:rPr>
              <a:t>, </a:t>
            </a:r>
            <a:r>
              <a:rPr lang="en-US" dirty="0" err="1">
                <a:solidFill>
                  <a:srgbClr val="000000"/>
                </a:solidFill>
                <a:latin typeface="ff6"/>
              </a:rPr>
              <a:t>tetapi</a:t>
            </a:r>
            <a:r>
              <a:rPr lang="en-US" dirty="0">
                <a:solidFill>
                  <a:srgbClr val="FF0000"/>
                </a:solidFill>
                <a:latin typeface="ff6"/>
              </a:rPr>
              <a:t> </a:t>
            </a:r>
            <a:r>
              <a:rPr lang="en-US" dirty="0" err="1">
                <a:solidFill>
                  <a:srgbClr val="FF0000"/>
                </a:solidFill>
                <a:latin typeface="ff6"/>
              </a:rPr>
              <a:t>kapaltersebut</a:t>
            </a:r>
            <a:r>
              <a:rPr lang="en-US" dirty="0">
                <a:solidFill>
                  <a:srgbClr val="FF0000"/>
                </a:solidFill>
                <a:latin typeface="ff6"/>
              </a:rPr>
              <a:t> </a:t>
            </a:r>
            <a:r>
              <a:rPr lang="en-US" dirty="0" err="1">
                <a:solidFill>
                  <a:srgbClr val="FF0000"/>
                </a:solidFill>
                <a:latin typeface="ff6"/>
              </a:rPr>
              <a:t>tidak</a:t>
            </a:r>
            <a:r>
              <a:rPr lang="en-US" dirty="0">
                <a:solidFill>
                  <a:srgbClr val="FF0000"/>
                </a:solidFill>
                <a:latin typeface="ff6"/>
              </a:rPr>
              <a:t> </a:t>
            </a:r>
            <a:r>
              <a:rPr lang="en-US" dirty="0" err="1">
                <a:solidFill>
                  <a:srgbClr val="FF0000"/>
                </a:solidFill>
                <a:latin typeface="ff6"/>
              </a:rPr>
              <a:t>mempunyai</a:t>
            </a:r>
            <a:r>
              <a:rPr lang="en-US" dirty="0">
                <a:solidFill>
                  <a:srgbClr val="FF0000"/>
                </a:solidFill>
                <a:latin typeface="ff6"/>
              </a:rPr>
              <a:t> </a:t>
            </a:r>
            <a:r>
              <a:rPr lang="en-US" dirty="0" err="1">
                <a:solidFill>
                  <a:srgbClr val="FF0000"/>
                </a:solidFill>
                <a:latin typeface="ff6"/>
              </a:rPr>
              <a:t>surat</a:t>
            </a:r>
            <a:r>
              <a:rPr lang="en-US" dirty="0">
                <a:solidFill>
                  <a:srgbClr val="FF0000"/>
                </a:solidFill>
                <a:latin typeface="ff6"/>
              </a:rPr>
              <a:t> </a:t>
            </a:r>
            <a:r>
              <a:rPr lang="en-US" dirty="0" err="1">
                <a:solidFill>
                  <a:srgbClr val="FF0000"/>
                </a:solidFill>
                <a:latin typeface="ff6"/>
              </a:rPr>
              <a:t>izin</a:t>
            </a:r>
            <a:r>
              <a:rPr lang="en-US" dirty="0">
                <a:solidFill>
                  <a:srgbClr val="FF0000"/>
                </a:solidFill>
                <a:latin typeface="ff6"/>
              </a:rPr>
              <a:t> </a:t>
            </a:r>
            <a:r>
              <a:rPr lang="en-US" dirty="0" err="1">
                <a:solidFill>
                  <a:srgbClr val="FF0000"/>
                </a:solidFill>
                <a:latin typeface="ff6"/>
              </a:rPr>
              <a:t>masuk</a:t>
            </a:r>
            <a:r>
              <a:rPr lang="en-US" dirty="0">
                <a:solidFill>
                  <a:srgbClr val="FF0000"/>
                </a:solidFill>
                <a:latin typeface="ff6"/>
              </a:rPr>
              <a:t> </a:t>
            </a:r>
            <a:r>
              <a:rPr lang="en-US" dirty="0" err="1">
                <a:solidFill>
                  <a:srgbClr val="FF0000"/>
                </a:solidFill>
                <a:latin typeface="ff6"/>
              </a:rPr>
              <a:t>perairan</a:t>
            </a:r>
            <a:r>
              <a:rPr lang="en-US" dirty="0">
                <a:solidFill>
                  <a:srgbClr val="FF0000"/>
                </a:solidFill>
                <a:latin typeface="ff6"/>
              </a:rPr>
              <a:t> </a:t>
            </a:r>
            <a:r>
              <a:rPr lang="en-US" dirty="0" err="1">
                <a:solidFill>
                  <a:srgbClr val="FF0000"/>
                </a:solidFill>
                <a:latin typeface="ff6"/>
              </a:rPr>
              <a:t>Indonesia.</a:t>
            </a:r>
            <a:r>
              <a:rPr lang="en-US" dirty="0" err="1">
                <a:solidFill>
                  <a:srgbClr val="000000"/>
                </a:solidFill>
                <a:latin typeface="ff6"/>
              </a:rPr>
              <a:t>"KM</a:t>
            </a:r>
            <a:r>
              <a:rPr lang="en-US" dirty="0">
                <a:solidFill>
                  <a:srgbClr val="000000"/>
                </a:solidFill>
                <a:latin typeface="ff6"/>
              </a:rPr>
              <a:t>. </a:t>
            </a:r>
            <a:r>
              <a:rPr lang="en-US" dirty="0" err="1">
                <a:solidFill>
                  <a:srgbClr val="000000"/>
                </a:solidFill>
                <a:latin typeface="ff6"/>
              </a:rPr>
              <a:t>Pha</a:t>
            </a:r>
            <a:r>
              <a:rPr lang="en-US" dirty="0">
                <a:solidFill>
                  <a:srgbClr val="000000"/>
                </a:solidFill>
                <a:latin typeface="ff6"/>
              </a:rPr>
              <a:t> </a:t>
            </a:r>
            <a:r>
              <a:rPr lang="en-US" dirty="0" err="1">
                <a:solidFill>
                  <a:srgbClr val="000000"/>
                </a:solidFill>
                <a:latin typeface="ff6"/>
              </a:rPr>
              <a:t>ONg</a:t>
            </a:r>
            <a:r>
              <a:rPr lang="en-US" dirty="0">
                <a:solidFill>
                  <a:srgbClr val="000000"/>
                </a:solidFill>
                <a:latin typeface="ff6"/>
              </a:rPr>
              <a:t> 95030 GT 14 Vietnam </a:t>
            </a:r>
            <a:r>
              <a:rPr lang="en-US" dirty="0" err="1">
                <a:solidFill>
                  <a:srgbClr val="000000"/>
                </a:solidFill>
                <a:latin typeface="ff6"/>
              </a:rPr>
              <a:t>ditemukan</a:t>
            </a:r>
            <a:r>
              <a:rPr lang="en-US" dirty="0">
                <a:solidFill>
                  <a:srgbClr val="000000"/>
                </a:solidFill>
                <a:latin typeface="ff6"/>
              </a:rPr>
              <a:t> </a:t>
            </a:r>
            <a:r>
              <a:rPr lang="en-US" dirty="0" err="1">
                <a:solidFill>
                  <a:srgbClr val="000000"/>
                </a:solidFill>
                <a:latin typeface="ff6"/>
              </a:rPr>
              <a:t>dengan</a:t>
            </a:r>
            <a:r>
              <a:rPr lang="en-US" dirty="0">
                <a:solidFill>
                  <a:srgbClr val="000000"/>
                </a:solidFill>
                <a:latin typeface="ff6"/>
              </a:rPr>
              <a:t> </a:t>
            </a:r>
            <a:r>
              <a:rPr lang="en-US" dirty="0" err="1">
                <a:solidFill>
                  <a:srgbClr val="000000"/>
                </a:solidFill>
                <a:latin typeface="ff6"/>
              </a:rPr>
              <a:t>barangbukti</a:t>
            </a:r>
            <a:r>
              <a:rPr lang="en-US" dirty="0">
                <a:solidFill>
                  <a:srgbClr val="000000"/>
                </a:solidFill>
                <a:latin typeface="ff6"/>
              </a:rPr>
              <a:t> </a:t>
            </a:r>
            <a:r>
              <a:rPr lang="en-US" dirty="0" err="1">
                <a:solidFill>
                  <a:srgbClr val="000000"/>
                </a:solidFill>
                <a:latin typeface="ff6"/>
              </a:rPr>
              <a:t>delapan</a:t>
            </a:r>
            <a:r>
              <a:rPr lang="en-US" dirty="0">
                <a:solidFill>
                  <a:srgbClr val="000000"/>
                </a:solidFill>
                <a:latin typeface="ff6"/>
              </a:rPr>
              <a:t> ton </a:t>
            </a:r>
            <a:r>
              <a:rPr lang="en-US" dirty="0" err="1">
                <a:solidFill>
                  <a:srgbClr val="000000"/>
                </a:solidFill>
                <a:latin typeface="ff6"/>
              </a:rPr>
              <a:t>teripang</a:t>
            </a:r>
            <a:r>
              <a:rPr lang="en-US" dirty="0">
                <a:solidFill>
                  <a:srgbClr val="000000"/>
                </a:solidFill>
                <a:latin typeface="ff6"/>
              </a:rPr>
              <a:t> yang </a:t>
            </a:r>
            <a:r>
              <a:rPr lang="en-US" dirty="0" err="1">
                <a:solidFill>
                  <a:srgbClr val="000000"/>
                </a:solidFill>
                <a:latin typeface="ff6"/>
              </a:rPr>
              <a:t>diduga</a:t>
            </a:r>
            <a:r>
              <a:rPr lang="en-US" dirty="0">
                <a:solidFill>
                  <a:srgbClr val="000000"/>
                </a:solidFill>
                <a:latin typeface="ff6"/>
              </a:rPr>
              <a:t> </a:t>
            </a:r>
            <a:r>
              <a:rPr lang="en-US" dirty="0" err="1">
                <a:solidFill>
                  <a:srgbClr val="000000"/>
                </a:solidFill>
                <a:latin typeface="ff6"/>
              </a:rPr>
              <a:t>hasil</a:t>
            </a:r>
            <a:r>
              <a:rPr lang="en-US" dirty="0">
                <a:solidFill>
                  <a:srgbClr val="000000"/>
                </a:solidFill>
                <a:latin typeface="ff6"/>
              </a:rPr>
              <a:t> </a:t>
            </a:r>
            <a:r>
              <a:rPr lang="en-US" dirty="0" err="1">
                <a:solidFill>
                  <a:srgbClr val="000000"/>
                </a:solidFill>
                <a:latin typeface="ff6"/>
              </a:rPr>
              <a:t>curian</a:t>
            </a:r>
            <a:r>
              <a:rPr lang="en-US" dirty="0">
                <a:solidFill>
                  <a:srgbClr val="000000"/>
                </a:solidFill>
                <a:latin typeface="ff6"/>
              </a:rPr>
              <a:t> di </a:t>
            </a:r>
            <a:r>
              <a:rPr lang="en-US" dirty="0" err="1">
                <a:solidFill>
                  <a:srgbClr val="000000"/>
                </a:solidFill>
                <a:latin typeface="ff6"/>
              </a:rPr>
              <a:t>perairanIndonesia</a:t>
            </a:r>
            <a:r>
              <a:rPr lang="en-US" dirty="0">
                <a:solidFill>
                  <a:srgbClr val="000000"/>
                </a:solidFill>
                <a:latin typeface="ff6"/>
              </a:rPr>
              <a:t>.</a:t>
            </a:r>
            <a:r>
              <a:rPr lang="en-US" dirty="0">
                <a:solidFill>
                  <a:srgbClr val="FF0000"/>
                </a:solidFill>
                <a:latin typeface="ff6"/>
              </a:rPr>
              <a:t> </a:t>
            </a:r>
            <a:r>
              <a:rPr lang="en-US" dirty="0" err="1">
                <a:solidFill>
                  <a:srgbClr val="FF0000"/>
                </a:solidFill>
                <a:latin typeface="ff6"/>
              </a:rPr>
              <a:t>Kapal</a:t>
            </a:r>
            <a:r>
              <a:rPr lang="en-US" dirty="0">
                <a:solidFill>
                  <a:srgbClr val="FF0000"/>
                </a:solidFill>
                <a:latin typeface="ff6"/>
              </a:rPr>
              <a:t> </a:t>
            </a:r>
            <a:r>
              <a:rPr lang="en-US" dirty="0" err="1">
                <a:solidFill>
                  <a:srgbClr val="FF0000"/>
                </a:solidFill>
                <a:latin typeface="ff6"/>
              </a:rPr>
              <a:t>tersebut</a:t>
            </a:r>
            <a:r>
              <a:rPr lang="en-US" dirty="0">
                <a:solidFill>
                  <a:srgbClr val="FF0000"/>
                </a:solidFill>
                <a:latin typeface="ff6"/>
              </a:rPr>
              <a:t> juga </a:t>
            </a:r>
            <a:r>
              <a:rPr lang="en-US" dirty="0" err="1">
                <a:solidFill>
                  <a:srgbClr val="FF0000"/>
                </a:solidFill>
                <a:latin typeface="ff6"/>
              </a:rPr>
              <a:t>tidak</a:t>
            </a:r>
            <a:r>
              <a:rPr lang="en-US" dirty="0">
                <a:solidFill>
                  <a:srgbClr val="FF0000"/>
                </a:solidFill>
                <a:latin typeface="ff6"/>
              </a:rPr>
              <a:t> </a:t>
            </a:r>
            <a:r>
              <a:rPr lang="en-US" dirty="0" err="1">
                <a:solidFill>
                  <a:srgbClr val="FF0000"/>
                </a:solidFill>
                <a:latin typeface="ff6"/>
              </a:rPr>
              <a:t>dilengkapi</a:t>
            </a:r>
            <a:r>
              <a:rPr lang="en-US" dirty="0">
                <a:solidFill>
                  <a:srgbClr val="FF0000"/>
                </a:solidFill>
                <a:latin typeface="ff6"/>
              </a:rPr>
              <a:t> </a:t>
            </a:r>
            <a:r>
              <a:rPr lang="en-US" dirty="0" err="1">
                <a:solidFill>
                  <a:srgbClr val="FF0000"/>
                </a:solidFill>
                <a:latin typeface="ff6"/>
              </a:rPr>
              <a:t>dengan</a:t>
            </a:r>
            <a:r>
              <a:rPr lang="en-US" dirty="0">
                <a:solidFill>
                  <a:srgbClr val="FF0000"/>
                </a:solidFill>
                <a:latin typeface="ff6"/>
              </a:rPr>
              <a:t> </a:t>
            </a:r>
            <a:r>
              <a:rPr lang="en-US" dirty="0" err="1">
                <a:solidFill>
                  <a:srgbClr val="FF0000"/>
                </a:solidFill>
                <a:latin typeface="ff6"/>
              </a:rPr>
              <a:t>surat</a:t>
            </a:r>
            <a:r>
              <a:rPr lang="en-US" dirty="0">
                <a:solidFill>
                  <a:srgbClr val="FF0000"/>
                </a:solidFill>
                <a:latin typeface="ff6"/>
              </a:rPr>
              <a:t> </a:t>
            </a:r>
            <a:r>
              <a:rPr lang="en-US" dirty="0" err="1">
                <a:solidFill>
                  <a:srgbClr val="FF0000"/>
                </a:solidFill>
                <a:latin typeface="ff6"/>
              </a:rPr>
              <a:t>izinmasuk</a:t>
            </a:r>
            <a:r>
              <a:rPr lang="en-US" dirty="0">
                <a:solidFill>
                  <a:srgbClr val="FF0000"/>
                </a:solidFill>
                <a:latin typeface="ff6"/>
              </a:rPr>
              <a:t> </a:t>
            </a:r>
            <a:r>
              <a:rPr lang="en-US" dirty="0" err="1">
                <a:solidFill>
                  <a:srgbClr val="FF0000"/>
                </a:solidFill>
                <a:latin typeface="ff6"/>
              </a:rPr>
              <a:t>ke</a:t>
            </a:r>
            <a:r>
              <a:rPr lang="en-US" dirty="0">
                <a:solidFill>
                  <a:srgbClr val="FF0000"/>
                </a:solidFill>
                <a:latin typeface="ff6"/>
              </a:rPr>
              <a:t> Indonesia</a:t>
            </a:r>
            <a:r>
              <a:rPr lang="en-US" dirty="0">
                <a:solidFill>
                  <a:srgbClr val="000000"/>
                </a:solidFill>
                <a:latin typeface="ff6"/>
              </a:rPr>
              <a:t>," </a:t>
            </a:r>
            <a:r>
              <a:rPr lang="en-US" dirty="0" err="1">
                <a:solidFill>
                  <a:srgbClr val="000000"/>
                </a:solidFill>
                <a:latin typeface="ff6"/>
              </a:rPr>
              <a:t>ujarnya</a:t>
            </a:r>
            <a:endParaRPr lang="en-US" dirty="0">
              <a:solidFill>
                <a:srgbClr val="000000"/>
              </a:solidFill>
              <a:latin typeface="Roboto"/>
            </a:endParaRPr>
          </a:p>
          <a:p>
            <a:br>
              <a:rPr lang="en-US" dirty="0"/>
            </a:br>
            <a:endParaRPr lang="en-US" dirty="0"/>
          </a:p>
        </p:txBody>
      </p:sp>
    </p:spTree>
    <p:extLst>
      <p:ext uri="{BB962C8B-B14F-4D97-AF65-F5344CB8AC3E}">
        <p14:creationId xmlns:p14="http://schemas.microsoft.com/office/powerpoint/2010/main" val="3145208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7916" y="306674"/>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Nama </a:t>
            </a:r>
            <a:r>
              <a:rPr lang="en-US" altLang="ko-KR" sz="5400" dirty="0" err="1">
                <a:solidFill>
                  <a:schemeClr val="bg1"/>
                </a:solidFill>
                <a:cs typeface="Arial" pitchFamily="34" charset="0"/>
              </a:rPr>
              <a:t>Kelompok</a:t>
            </a:r>
            <a:endParaRPr lang="ko-KR" altLang="en-US" sz="5400" dirty="0">
              <a:solidFill>
                <a:schemeClr val="bg1"/>
              </a:solidFill>
              <a:cs typeface="Arial" pitchFamily="34" charset="0"/>
            </a:endParaRPr>
          </a:p>
        </p:txBody>
      </p:sp>
      <p:grpSp>
        <p:nvGrpSpPr>
          <p:cNvPr id="4" name="Group 3">
            <a:extLst>
              <a:ext uri="{FF2B5EF4-FFF2-40B4-BE49-F238E27FC236}">
                <a16:creationId xmlns:a16="http://schemas.microsoft.com/office/drawing/2014/main" id="{D1B798CC-A50B-4833-A9F4-CD4A9317294E}"/>
              </a:ext>
            </a:extLst>
          </p:cNvPr>
          <p:cNvGrpSpPr/>
          <p:nvPr/>
        </p:nvGrpSpPr>
        <p:grpSpPr>
          <a:xfrm>
            <a:off x="4166562" y="1710827"/>
            <a:ext cx="4713027" cy="584775"/>
            <a:chOff x="5776287" y="1615577"/>
            <a:chExt cx="5483384" cy="630165"/>
          </a:xfrm>
        </p:grpSpPr>
        <p:sp>
          <p:nvSpPr>
            <p:cNvPr id="9" name="TextBox 8"/>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a:solidFill>
                    <a:schemeClr val="bg1"/>
                  </a:solidFill>
                  <a:cs typeface="Arial" pitchFamily="34" charset="0"/>
                </a:rPr>
                <a:t>Alief</a:t>
              </a:r>
              <a:r>
                <a:rPr lang="en-US" altLang="ko-KR" sz="2700" b="1" dirty="0">
                  <a:solidFill>
                    <a:schemeClr val="bg1"/>
                  </a:solidFill>
                  <a:cs typeface="Arial" pitchFamily="34" charset="0"/>
                </a:rPr>
                <a:t> </a:t>
              </a:r>
              <a:r>
                <a:rPr lang="en-US" altLang="ko-KR" sz="2700" b="1" dirty="0" err="1">
                  <a:solidFill>
                    <a:schemeClr val="bg1"/>
                  </a:solidFill>
                  <a:cs typeface="Arial" pitchFamily="34" charset="0"/>
                </a:rPr>
                <a:t>Syihan</a:t>
              </a:r>
              <a:r>
                <a:rPr lang="en-US" altLang="ko-KR" sz="2700" b="1" dirty="0">
                  <a:solidFill>
                    <a:schemeClr val="bg1"/>
                  </a:solidFill>
                  <a:cs typeface="Arial" pitchFamily="34" charset="0"/>
                </a:rPr>
                <a:t> S.P</a:t>
              </a:r>
              <a:endParaRPr lang="ko-KR" altLang="en-US" sz="2700" b="1" dirty="0">
                <a:solidFill>
                  <a:schemeClr val="bg1"/>
                </a:solidFill>
                <a:cs typeface="Arial" pitchFamily="34" charset="0"/>
              </a:endParaRPr>
            </a:p>
          </p:txBody>
        </p:sp>
        <p:sp>
          <p:nvSpPr>
            <p:cNvPr id="7" name="TextBox 6"/>
            <p:cNvSpPr txBox="1"/>
            <p:nvPr/>
          </p:nvSpPr>
          <p:spPr>
            <a:xfrm>
              <a:off x="5776287" y="1615577"/>
              <a:ext cx="958096" cy="63016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05</a:t>
              </a:r>
              <a:endParaRPr lang="ko-KR" altLang="en-US" sz="3200" b="1" dirty="0">
                <a:solidFill>
                  <a:schemeClr val="bg1"/>
                </a:solidFill>
                <a:cs typeface="Arial" pitchFamily="34" charset="0"/>
              </a:endParaRPr>
            </a:p>
          </p:txBody>
        </p:sp>
      </p:grpSp>
      <p:grpSp>
        <p:nvGrpSpPr>
          <p:cNvPr id="10" name="Group 9">
            <a:extLst>
              <a:ext uri="{FF2B5EF4-FFF2-40B4-BE49-F238E27FC236}">
                <a16:creationId xmlns:a16="http://schemas.microsoft.com/office/drawing/2014/main" id="{0A9459A3-3616-4690-9950-AA429FBFDFB4}"/>
              </a:ext>
            </a:extLst>
          </p:cNvPr>
          <p:cNvGrpSpPr/>
          <p:nvPr/>
        </p:nvGrpSpPr>
        <p:grpSpPr>
          <a:xfrm>
            <a:off x="4057944" y="2209977"/>
            <a:ext cx="5483384" cy="584775"/>
            <a:chOff x="5776287" y="1615577"/>
            <a:chExt cx="5483384" cy="584775"/>
          </a:xfrm>
        </p:grpSpPr>
        <p:sp>
          <p:nvSpPr>
            <p:cNvPr id="14" name="TextBox 13">
              <a:extLst>
                <a:ext uri="{FF2B5EF4-FFF2-40B4-BE49-F238E27FC236}">
                  <a16:creationId xmlns:a16="http://schemas.microsoft.com/office/drawing/2014/main" id="{6096E1CD-75CD-452D-A4BE-E1789794770A}"/>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a:solidFill>
                    <a:schemeClr val="bg1"/>
                  </a:solidFill>
                  <a:cs typeface="Arial" pitchFamily="34" charset="0"/>
                </a:rPr>
                <a:t>Aryo</a:t>
              </a:r>
              <a:r>
                <a:rPr lang="en-US" altLang="ko-KR" sz="2700" b="1" dirty="0">
                  <a:solidFill>
                    <a:schemeClr val="bg1"/>
                  </a:solidFill>
                  <a:cs typeface="Arial" pitchFamily="34" charset="0"/>
                </a:rPr>
                <a:t> </a:t>
              </a:r>
              <a:r>
                <a:rPr lang="en-US" altLang="ko-KR" sz="2700" b="1" dirty="0" err="1">
                  <a:solidFill>
                    <a:schemeClr val="bg1"/>
                  </a:solidFill>
                  <a:cs typeface="Arial" pitchFamily="34" charset="0"/>
                </a:rPr>
                <a:t>Satyo</a:t>
              </a:r>
              <a:r>
                <a:rPr lang="en-US" altLang="ko-KR" sz="2700" b="1" dirty="0">
                  <a:solidFill>
                    <a:schemeClr val="bg1"/>
                  </a:solidFill>
                  <a:cs typeface="Arial" pitchFamily="34" charset="0"/>
                </a:rPr>
                <a:t> </a:t>
              </a:r>
              <a:r>
                <a:rPr lang="en-US" altLang="ko-KR" sz="2700" b="1" dirty="0" err="1">
                  <a:solidFill>
                    <a:schemeClr val="bg1"/>
                  </a:solidFill>
                  <a:cs typeface="Arial" pitchFamily="34" charset="0"/>
                </a:rPr>
                <a:t>Wandowo</a:t>
              </a:r>
              <a:r>
                <a:rPr lang="en-US" altLang="ko-KR" sz="2700" b="1" dirty="0">
                  <a:solidFill>
                    <a:schemeClr val="bg1"/>
                  </a:solidFill>
                  <a:cs typeface="Arial" pitchFamily="34" charset="0"/>
                </a:rPr>
                <a:t> Adi</a:t>
              </a:r>
              <a:endParaRPr lang="ko-KR" altLang="en-US" sz="2700" b="1" dirty="0">
                <a:solidFill>
                  <a:schemeClr val="bg1"/>
                </a:solidFill>
                <a:cs typeface="Arial" pitchFamily="34" charset="0"/>
              </a:endParaRPr>
            </a:p>
          </p:txBody>
        </p:sp>
        <p:sp>
          <p:nvSpPr>
            <p:cNvPr id="12" name="TextBox 11">
              <a:extLst>
                <a:ext uri="{FF2B5EF4-FFF2-40B4-BE49-F238E27FC236}">
                  <a16:creationId xmlns:a16="http://schemas.microsoft.com/office/drawing/2014/main" id="{01892250-0812-424C-9181-78128436C8F3}"/>
                </a:ext>
              </a:extLst>
            </p:cNvPr>
            <p:cNvSpPr txBox="1"/>
            <p:nvPr/>
          </p:nvSpPr>
          <p:spPr>
            <a:xfrm>
              <a:off x="5776287" y="1615577"/>
              <a:ext cx="95809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11</a:t>
              </a:r>
              <a:endParaRPr lang="ko-KR" altLang="en-US" sz="3200" b="1"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id="{07ED876F-7A33-4478-9ED3-A2053B8B8EEA}"/>
              </a:ext>
            </a:extLst>
          </p:cNvPr>
          <p:cNvGrpSpPr/>
          <p:nvPr/>
        </p:nvGrpSpPr>
        <p:grpSpPr>
          <a:xfrm>
            <a:off x="4058812" y="2762077"/>
            <a:ext cx="5483384" cy="584775"/>
            <a:chOff x="5776287" y="1615577"/>
            <a:chExt cx="5483384" cy="584775"/>
          </a:xfrm>
        </p:grpSpPr>
        <p:sp>
          <p:nvSpPr>
            <p:cNvPr id="19" name="TextBox 18">
              <a:extLst>
                <a:ext uri="{FF2B5EF4-FFF2-40B4-BE49-F238E27FC236}">
                  <a16:creationId xmlns:a16="http://schemas.microsoft.com/office/drawing/2014/main" id="{7DDE9DD4-9B53-4681-95FD-81AD463B2625}"/>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a:solidFill>
                    <a:schemeClr val="bg1"/>
                  </a:solidFill>
                  <a:cs typeface="Arial" pitchFamily="34" charset="0"/>
                </a:rPr>
                <a:t>Besta</a:t>
              </a:r>
              <a:r>
                <a:rPr lang="en-US" altLang="ko-KR" sz="2700" b="1" dirty="0">
                  <a:solidFill>
                    <a:schemeClr val="bg1"/>
                  </a:solidFill>
                  <a:cs typeface="Arial" pitchFamily="34" charset="0"/>
                </a:rPr>
                <a:t> Al-</a:t>
              </a:r>
              <a:r>
                <a:rPr lang="en-US" altLang="ko-KR" sz="2700" b="1" dirty="0" err="1">
                  <a:solidFill>
                    <a:schemeClr val="bg1"/>
                  </a:solidFill>
                  <a:cs typeface="Arial" pitchFamily="34" charset="0"/>
                </a:rPr>
                <a:t>fidi</a:t>
              </a:r>
              <a:endParaRPr lang="ko-KR" altLang="en-US" sz="2700" b="1" dirty="0">
                <a:solidFill>
                  <a:schemeClr val="bg1"/>
                </a:solidFill>
                <a:cs typeface="Arial" pitchFamily="34" charset="0"/>
              </a:endParaRPr>
            </a:p>
          </p:txBody>
        </p:sp>
        <p:sp>
          <p:nvSpPr>
            <p:cNvPr id="17" name="TextBox 16">
              <a:extLst>
                <a:ext uri="{FF2B5EF4-FFF2-40B4-BE49-F238E27FC236}">
                  <a16:creationId xmlns:a16="http://schemas.microsoft.com/office/drawing/2014/main" id="{42D4E945-B51D-4D17-A36E-ABB30618F236}"/>
                </a:ext>
              </a:extLst>
            </p:cNvPr>
            <p:cNvSpPr txBox="1"/>
            <p:nvPr/>
          </p:nvSpPr>
          <p:spPr>
            <a:xfrm>
              <a:off x="5776287" y="1615577"/>
              <a:ext cx="95809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12</a:t>
              </a:r>
              <a:endParaRPr lang="ko-KR" altLang="en-US" sz="3200" b="1" dirty="0">
                <a:solidFill>
                  <a:schemeClr val="bg1"/>
                </a:solidFill>
                <a:cs typeface="Arial" pitchFamily="34" charset="0"/>
              </a:endParaRPr>
            </a:p>
          </p:txBody>
        </p:sp>
      </p:grpSp>
      <p:grpSp>
        <p:nvGrpSpPr>
          <p:cNvPr id="20" name="Group 19">
            <a:extLst>
              <a:ext uri="{FF2B5EF4-FFF2-40B4-BE49-F238E27FC236}">
                <a16:creationId xmlns:a16="http://schemas.microsoft.com/office/drawing/2014/main" id="{A93FF8F0-0341-431C-9CC0-5437F8473CAD}"/>
              </a:ext>
            </a:extLst>
          </p:cNvPr>
          <p:cNvGrpSpPr/>
          <p:nvPr/>
        </p:nvGrpSpPr>
        <p:grpSpPr>
          <a:xfrm>
            <a:off x="4057944" y="3322662"/>
            <a:ext cx="5483384" cy="584775"/>
            <a:chOff x="5776287" y="1615577"/>
            <a:chExt cx="5483384" cy="584775"/>
          </a:xfrm>
        </p:grpSpPr>
        <p:sp>
          <p:nvSpPr>
            <p:cNvPr id="24" name="TextBox 23">
              <a:extLst>
                <a:ext uri="{FF2B5EF4-FFF2-40B4-BE49-F238E27FC236}">
                  <a16:creationId xmlns:a16="http://schemas.microsoft.com/office/drawing/2014/main" id="{EB5FFC5C-85C1-4ABD-85BC-2489AF1C6166}"/>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a:solidFill>
                    <a:schemeClr val="bg1"/>
                  </a:solidFill>
                  <a:cs typeface="Arial" pitchFamily="34" charset="0"/>
                </a:rPr>
                <a:t>Fana</a:t>
              </a:r>
              <a:r>
                <a:rPr lang="en-US" altLang="ko-KR" sz="2700" b="1" dirty="0">
                  <a:solidFill>
                    <a:schemeClr val="bg1"/>
                  </a:solidFill>
                  <a:cs typeface="Arial" pitchFamily="34" charset="0"/>
                </a:rPr>
                <a:t> As-</a:t>
              </a:r>
              <a:r>
                <a:rPr lang="en-US" altLang="ko-KR" sz="2700" b="1" dirty="0" err="1">
                  <a:solidFill>
                    <a:schemeClr val="bg1"/>
                  </a:solidFill>
                  <a:cs typeface="Arial" pitchFamily="34" charset="0"/>
                </a:rPr>
                <a:t>syifa</a:t>
              </a:r>
              <a:endParaRPr lang="ko-KR" altLang="en-US" sz="2700" b="1" dirty="0">
                <a:solidFill>
                  <a:schemeClr val="bg1"/>
                </a:solidFill>
                <a:cs typeface="Arial" pitchFamily="34" charset="0"/>
              </a:endParaRPr>
            </a:p>
          </p:txBody>
        </p:sp>
        <p:sp>
          <p:nvSpPr>
            <p:cNvPr id="22" name="TextBox 21">
              <a:extLst>
                <a:ext uri="{FF2B5EF4-FFF2-40B4-BE49-F238E27FC236}">
                  <a16:creationId xmlns:a16="http://schemas.microsoft.com/office/drawing/2014/main" id="{5FB8D4DD-DB44-40F9-8FF0-AD92E175052C}"/>
                </a:ext>
              </a:extLst>
            </p:cNvPr>
            <p:cNvSpPr txBox="1"/>
            <p:nvPr/>
          </p:nvSpPr>
          <p:spPr>
            <a:xfrm>
              <a:off x="5776287" y="1615577"/>
              <a:ext cx="95809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13</a:t>
              </a:r>
              <a:endParaRPr lang="ko-KR" altLang="en-US" sz="3200" b="1" dirty="0">
                <a:solidFill>
                  <a:schemeClr val="bg1"/>
                </a:solidFill>
                <a:cs typeface="Arial" pitchFamily="34" charset="0"/>
              </a:endParaRPr>
            </a:p>
          </p:txBody>
        </p:sp>
      </p:grpSp>
      <p:grpSp>
        <p:nvGrpSpPr>
          <p:cNvPr id="28" name="Group 27">
            <a:extLst>
              <a:ext uri="{FF2B5EF4-FFF2-40B4-BE49-F238E27FC236}">
                <a16:creationId xmlns:a16="http://schemas.microsoft.com/office/drawing/2014/main" id="{386DBC13-95E7-4C1A-AF99-CC8F6212FB9E}"/>
              </a:ext>
            </a:extLst>
          </p:cNvPr>
          <p:cNvGrpSpPr/>
          <p:nvPr/>
        </p:nvGrpSpPr>
        <p:grpSpPr>
          <a:xfrm>
            <a:off x="7861110" y="623255"/>
            <a:ext cx="4330890" cy="419100"/>
            <a:chOff x="8086725" y="476250"/>
            <a:chExt cx="4105275" cy="419100"/>
          </a:xfrm>
          <a:solidFill>
            <a:schemeClr val="bg1">
              <a:alpha val="76000"/>
            </a:schemeClr>
          </a:solidFill>
        </p:grpSpPr>
        <p:sp>
          <p:nvSpPr>
            <p:cNvPr id="6" name="Rectangle 5">
              <a:extLst>
                <a:ext uri="{FF2B5EF4-FFF2-40B4-BE49-F238E27FC236}">
                  <a16:creationId xmlns:a16="http://schemas.microsoft.com/office/drawing/2014/main" id="{5CE6F925-1329-461C-AC7C-C7F2CDF199DE}"/>
                </a:ext>
              </a:extLst>
            </p:cNvPr>
            <p:cNvSpPr/>
            <p:nvPr/>
          </p:nvSpPr>
          <p:spPr>
            <a:xfrm>
              <a:off x="8086725" y="476250"/>
              <a:ext cx="4105275" cy="55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a:extLst>
                <a:ext uri="{FF2B5EF4-FFF2-40B4-BE49-F238E27FC236}">
                  <a16:creationId xmlns:a16="http://schemas.microsoft.com/office/drawing/2014/main" id="{CA6628D8-CB2C-471D-9AC3-F09F428486BA}"/>
                </a:ext>
              </a:extLst>
            </p:cNvPr>
            <p:cNvSpPr/>
            <p:nvPr/>
          </p:nvSpPr>
          <p:spPr>
            <a:xfrm>
              <a:off x="8086725" y="597566"/>
              <a:ext cx="4105275" cy="55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25">
              <a:extLst>
                <a:ext uri="{FF2B5EF4-FFF2-40B4-BE49-F238E27FC236}">
                  <a16:creationId xmlns:a16="http://schemas.microsoft.com/office/drawing/2014/main" id="{DDE0BA12-A4FF-4C16-88CE-9D7AEFD8E9F0}"/>
                </a:ext>
              </a:extLst>
            </p:cNvPr>
            <p:cNvSpPr/>
            <p:nvPr/>
          </p:nvSpPr>
          <p:spPr>
            <a:xfrm>
              <a:off x="8086725" y="718882"/>
              <a:ext cx="4105275" cy="55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26">
              <a:extLst>
                <a:ext uri="{FF2B5EF4-FFF2-40B4-BE49-F238E27FC236}">
                  <a16:creationId xmlns:a16="http://schemas.microsoft.com/office/drawing/2014/main" id="{47B6650B-3813-4290-92F3-478A32614B01}"/>
                </a:ext>
              </a:extLst>
            </p:cNvPr>
            <p:cNvSpPr/>
            <p:nvPr/>
          </p:nvSpPr>
          <p:spPr>
            <a:xfrm>
              <a:off x="8086725" y="840198"/>
              <a:ext cx="4105275" cy="55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Freeform: Shape 29">
            <a:extLst>
              <a:ext uri="{FF2B5EF4-FFF2-40B4-BE49-F238E27FC236}">
                <a16:creationId xmlns:a16="http://schemas.microsoft.com/office/drawing/2014/main" id="{CF267B17-2C67-4B78-8859-E800DA91ADD2}"/>
              </a:ext>
            </a:extLst>
          </p:cNvPr>
          <p:cNvSpPr/>
          <p:nvPr/>
        </p:nvSpPr>
        <p:spPr>
          <a:xfrm rot="5400000">
            <a:off x="-1758439" y="2725388"/>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3" name="Rectangle 32">
            <a:extLst>
              <a:ext uri="{FF2B5EF4-FFF2-40B4-BE49-F238E27FC236}">
                <a16:creationId xmlns:a16="http://schemas.microsoft.com/office/drawing/2014/main" id="{7AF4E780-8920-4322-9A87-9DD344690DAE}"/>
              </a:ext>
            </a:extLst>
          </p:cNvPr>
          <p:cNvSpPr/>
          <p:nvPr/>
        </p:nvSpPr>
        <p:spPr>
          <a:xfrm rot="2735247">
            <a:off x="1354415" y="305526"/>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a:extLst>
              <a:ext uri="{FF2B5EF4-FFF2-40B4-BE49-F238E27FC236}">
                <a16:creationId xmlns:a16="http://schemas.microsoft.com/office/drawing/2014/main" id="{83D198E3-9A3A-4082-B0E1-E020A95744D1}"/>
              </a:ext>
            </a:extLst>
          </p:cNvPr>
          <p:cNvSpPr/>
          <p:nvPr/>
        </p:nvSpPr>
        <p:spPr>
          <a:xfrm rot="2735247">
            <a:off x="2082685" y="-138606"/>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1" name="Group 30">
            <a:extLst>
              <a:ext uri="{FF2B5EF4-FFF2-40B4-BE49-F238E27FC236}">
                <a16:creationId xmlns:a16="http://schemas.microsoft.com/office/drawing/2014/main" id="{6469346E-968D-44AE-91BD-F37E821C55EE}"/>
              </a:ext>
            </a:extLst>
          </p:cNvPr>
          <p:cNvGrpSpPr/>
          <p:nvPr/>
        </p:nvGrpSpPr>
        <p:grpSpPr>
          <a:xfrm>
            <a:off x="4057944" y="3882139"/>
            <a:ext cx="5483384" cy="584775"/>
            <a:chOff x="5776287" y="1615577"/>
            <a:chExt cx="5483384" cy="584775"/>
          </a:xfrm>
        </p:grpSpPr>
        <p:sp>
          <p:nvSpPr>
            <p:cNvPr id="32" name="TextBox 31">
              <a:extLst>
                <a:ext uri="{FF2B5EF4-FFF2-40B4-BE49-F238E27FC236}">
                  <a16:creationId xmlns:a16="http://schemas.microsoft.com/office/drawing/2014/main" id="{E0BB4ABC-EB9F-49CF-9133-8D41179E810D}"/>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Farid Aziz W</a:t>
              </a:r>
              <a:endParaRPr lang="ko-KR" altLang="en-US" sz="2700" b="1" dirty="0">
                <a:solidFill>
                  <a:schemeClr val="bg1"/>
                </a:solidFill>
                <a:cs typeface="Arial" pitchFamily="34" charset="0"/>
              </a:endParaRPr>
            </a:p>
          </p:txBody>
        </p:sp>
        <p:sp>
          <p:nvSpPr>
            <p:cNvPr id="34" name="TextBox 33">
              <a:extLst>
                <a:ext uri="{FF2B5EF4-FFF2-40B4-BE49-F238E27FC236}">
                  <a16:creationId xmlns:a16="http://schemas.microsoft.com/office/drawing/2014/main" id="{CC88C066-14A4-4439-90CF-DE1034E0F744}"/>
                </a:ext>
              </a:extLst>
            </p:cNvPr>
            <p:cNvSpPr txBox="1"/>
            <p:nvPr/>
          </p:nvSpPr>
          <p:spPr>
            <a:xfrm>
              <a:off x="5776287" y="1615577"/>
              <a:ext cx="95809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14</a:t>
              </a:r>
              <a:endParaRPr lang="ko-KR" altLang="en-US" sz="3200" b="1" dirty="0">
                <a:solidFill>
                  <a:schemeClr val="bg1"/>
                </a:solidFill>
                <a:cs typeface="Arial" pitchFamily="34" charset="0"/>
              </a:endParaRPr>
            </a:p>
          </p:txBody>
        </p:sp>
      </p:grpSp>
      <p:grpSp>
        <p:nvGrpSpPr>
          <p:cNvPr id="36" name="Group 35">
            <a:extLst>
              <a:ext uri="{FF2B5EF4-FFF2-40B4-BE49-F238E27FC236}">
                <a16:creationId xmlns:a16="http://schemas.microsoft.com/office/drawing/2014/main" id="{E7DA3995-2656-4E4A-8A3E-459E9DA6D727}"/>
              </a:ext>
            </a:extLst>
          </p:cNvPr>
          <p:cNvGrpSpPr/>
          <p:nvPr/>
        </p:nvGrpSpPr>
        <p:grpSpPr>
          <a:xfrm>
            <a:off x="4067171" y="4442724"/>
            <a:ext cx="5483384" cy="584775"/>
            <a:chOff x="5776287" y="1615577"/>
            <a:chExt cx="5483384" cy="584775"/>
          </a:xfrm>
        </p:grpSpPr>
        <p:sp>
          <p:nvSpPr>
            <p:cNvPr id="37" name="TextBox 36">
              <a:extLst>
                <a:ext uri="{FF2B5EF4-FFF2-40B4-BE49-F238E27FC236}">
                  <a16:creationId xmlns:a16="http://schemas.microsoft.com/office/drawing/2014/main" id="{549D1F80-AE5E-40D7-B153-26C6688E6D2D}"/>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M. </a:t>
              </a:r>
              <a:r>
                <a:rPr lang="en-US" altLang="ko-KR" sz="2700" b="1" dirty="0" err="1">
                  <a:solidFill>
                    <a:schemeClr val="bg1"/>
                  </a:solidFill>
                  <a:cs typeface="Arial" pitchFamily="34" charset="0"/>
                </a:rPr>
                <a:t>Rahmad</a:t>
              </a:r>
              <a:r>
                <a:rPr lang="en-US" altLang="ko-KR" sz="2700" b="1" dirty="0">
                  <a:solidFill>
                    <a:schemeClr val="bg1"/>
                  </a:solidFill>
                  <a:cs typeface="Arial" pitchFamily="34" charset="0"/>
                </a:rPr>
                <a:t> </a:t>
              </a:r>
              <a:endParaRPr lang="ko-KR" altLang="en-US" sz="2700" b="1" dirty="0">
                <a:solidFill>
                  <a:schemeClr val="bg1"/>
                </a:solidFill>
                <a:cs typeface="Arial" pitchFamily="34" charset="0"/>
              </a:endParaRPr>
            </a:p>
          </p:txBody>
        </p:sp>
        <p:sp>
          <p:nvSpPr>
            <p:cNvPr id="38" name="TextBox 37">
              <a:extLst>
                <a:ext uri="{FF2B5EF4-FFF2-40B4-BE49-F238E27FC236}">
                  <a16:creationId xmlns:a16="http://schemas.microsoft.com/office/drawing/2014/main" id="{FA7BD6DC-278C-42D5-AFA2-F845D7333911}"/>
                </a:ext>
              </a:extLst>
            </p:cNvPr>
            <p:cNvSpPr txBox="1"/>
            <p:nvPr/>
          </p:nvSpPr>
          <p:spPr>
            <a:xfrm>
              <a:off x="5776287" y="1615577"/>
              <a:ext cx="95809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20</a:t>
              </a:r>
              <a:endParaRPr lang="ko-KR" altLang="en-US" sz="3200" b="1" dirty="0">
                <a:solidFill>
                  <a:schemeClr val="bg1"/>
                </a:solidFill>
                <a:cs typeface="Arial" pitchFamily="34" charset="0"/>
              </a:endParaRPr>
            </a:p>
          </p:txBody>
        </p:sp>
      </p:grpSp>
      <p:grpSp>
        <p:nvGrpSpPr>
          <p:cNvPr id="39" name="Group 38">
            <a:extLst>
              <a:ext uri="{FF2B5EF4-FFF2-40B4-BE49-F238E27FC236}">
                <a16:creationId xmlns:a16="http://schemas.microsoft.com/office/drawing/2014/main" id="{5215A63F-D873-478D-BC3A-24E1F95C038F}"/>
              </a:ext>
            </a:extLst>
          </p:cNvPr>
          <p:cNvGrpSpPr/>
          <p:nvPr/>
        </p:nvGrpSpPr>
        <p:grpSpPr>
          <a:xfrm>
            <a:off x="4057944" y="4979989"/>
            <a:ext cx="5483384" cy="584775"/>
            <a:chOff x="5776287" y="1615577"/>
            <a:chExt cx="5483384" cy="584775"/>
          </a:xfrm>
        </p:grpSpPr>
        <p:sp>
          <p:nvSpPr>
            <p:cNvPr id="40" name="TextBox 39">
              <a:extLst>
                <a:ext uri="{FF2B5EF4-FFF2-40B4-BE49-F238E27FC236}">
                  <a16:creationId xmlns:a16="http://schemas.microsoft.com/office/drawing/2014/main" id="{4611EB06-4C59-4348-B967-9C1527A364BB}"/>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M. Bintang </a:t>
              </a:r>
              <a:endParaRPr lang="ko-KR" altLang="en-US" sz="2700" b="1" dirty="0">
                <a:solidFill>
                  <a:schemeClr val="bg1"/>
                </a:solidFill>
                <a:cs typeface="Arial" pitchFamily="34" charset="0"/>
              </a:endParaRPr>
            </a:p>
          </p:txBody>
        </p:sp>
        <p:sp>
          <p:nvSpPr>
            <p:cNvPr id="41" name="TextBox 40">
              <a:extLst>
                <a:ext uri="{FF2B5EF4-FFF2-40B4-BE49-F238E27FC236}">
                  <a16:creationId xmlns:a16="http://schemas.microsoft.com/office/drawing/2014/main" id="{5BD80F3E-E4AA-4366-A1BE-DE3209C4585B}"/>
                </a:ext>
              </a:extLst>
            </p:cNvPr>
            <p:cNvSpPr txBox="1"/>
            <p:nvPr/>
          </p:nvSpPr>
          <p:spPr>
            <a:xfrm>
              <a:off x="5776287" y="1615577"/>
              <a:ext cx="95809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24</a:t>
              </a:r>
              <a:endParaRPr lang="ko-KR" altLang="en-US" sz="3200" b="1" dirty="0">
                <a:solidFill>
                  <a:schemeClr val="bg1"/>
                </a:solidFill>
                <a:cs typeface="Arial" pitchFamily="34" charset="0"/>
              </a:endParaRPr>
            </a:p>
          </p:txBody>
        </p:sp>
      </p:grpSp>
      <p:grpSp>
        <p:nvGrpSpPr>
          <p:cNvPr id="42" name="Group 41">
            <a:extLst>
              <a:ext uri="{FF2B5EF4-FFF2-40B4-BE49-F238E27FC236}">
                <a16:creationId xmlns:a16="http://schemas.microsoft.com/office/drawing/2014/main" id="{319B4850-ED9A-40A3-ABFC-4C79F9872505}"/>
              </a:ext>
            </a:extLst>
          </p:cNvPr>
          <p:cNvGrpSpPr/>
          <p:nvPr/>
        </p:nvGrpSpPr>
        <p:grpSpPr>
          <a:xfrm>
            <a:off x="4067171" y="5543607"/>
            <a:ext cx="5483384" cy="584775"/>
            <a:chOff x="5776287" y="1615577"/>
            <a:chExt cx="5483384" cy="584775"/>
          </a:xfrm>
        </p:grpSpPr>
        <p:sp>
          <p:nvSpPr>
            <p:cNvPr id="43" name="TextBox 42">
              <a:extLst>
                <a:ext uri="{FF2B5EF4-FFF2-40B4-BE49-F238E27FC236}">
                  <a16:creationId xmlns:a16="http://schemas.microsoft.com/office/drawing/2014/main" id="{8F3749C9-2037-4E69-B3C9-9A079308E426}"/>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a:solidFill>
                    <a:schemeClr val="bg1"/>
                  </a:solidFill>
                  <a:cs typeface="Arial" pitchFamily="34" charset="0"/>
                </a:rPr>
                <a:t>Naufal</a:t>
              </a:r>
              <a:r>
                <a:rPr lang="en-US" altLang="ko-KR" sz="2700" b="1" dirty="0">
                  <a:solidFill>
                    <a:schemeClr val="bg1"/>
                  </a:solidFill>
                  <a:cs typeface="Arial" pitchFamily="34" charset="0"/>
                </a:rPr>
                <a:t> </a:t>
              </a:r>
              <a:r>
                <a:rPr lang="en-US" altLang="ko-KR" sz="2700" b="1" dirty="0" err="1">
                  <a:solidFill>
                    <a:schemeClr val="bg1"/>
                  </a:solidFill>
                  <a:cs typeface="Arial" pitchFamily="34" charset="0"/>
                </a:rPr>
                <a:t>Fidi</a:t>
              </a:r>
              <a:endParaRPr lang="ko-KR" altLang="en-US" sz="2700" b="1" dirty="0">
                <a:solidFill>
                  <a:schemeClr val="bg1"/>
                </a:solidFill>
                <a:cs typeface="Arial" pitchFamily="34" charset="0"/>
              </a:endParaRPr>
            </a:p>
          </p:txBody>
        </p:sp>
        <p:sp>
          <p:nvSpPr>
            <p:cNvPr id="44" name="TextBox 43">
              <a:extLst>
                <a:ext uri="{FF2B5EF4-FFF2-40B4-BE49-F238E27FC236}">
                  <a16:creationId xmlns:a16="http://schemas.microsoft.com/office/drawing/2014/main" id="{929897C3-669F-4136-980B-40607657B4AA}"/>
                </a:ext>
              </a:extLst>
            </p:cNvPr>
            <p:cNvSpPr txBox="1"/>
            <p:nvPr/>
          </p:nvSpPr>
          <p:spPr>
            <a:xfrm>
              <a:off x="5776287" y="1615577"/>
              <a:ext cx="95809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27</a:t>
              </a:r>
              <a:endParaRPr lang="ko-KR" altLang="en-US" sz="3200" b="1" dirty="0">
                <a:solidFill>
                  <a:schemeClr val="bg1"/>
                </a:solidFill>
                <a:cs typeface="Arial" pitchFamily="34" charset="0"/>
              </a:endParaRPr>
            </a:p>
          </p:txBody>
        </p:sp>
      </p:grpSp>
    </p:spTree>
    <p:extLst>
      <p:ext uri="{BB962C8B-B14F-4D97-AF65-F5344CB8AC3E}">
        <p14:creationId xmlns:p14="http://schemas.microsoft.com/office/powerpoint/2010/main" val="4033384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776433-9808-4AFE-ACC5-6878E33FFB8F}"/>
              </a:ext>
            </a:extLst>
          </p:cNvPr>
          <p:cNvSpPr>
            <a:spLocks noGrp="1"/>
          </p:cNvSpPr>
          <p:nvPr>
            <p:ph type="body" sz="quarter" idx="10"/>
          </p:nvPr>
        </p:nvSpPr>
        <p:spPr>
          <a:xfrm>
            <a:off x="323529" y="588890"/>
            <a:ext cx="11573197" cy="724247"/>
          </a:xfrm>
        </p:spPr>
        <p:txBody>
          <a:bodyPr/>
          <a:lstStyle/>
          <a:p>
            <a:r>
              <a:rPr lang="en-US" dirty="0" err="1"/>
              <a:t>Solusi</a:t>
            </a:r>
            <a:endParaRPr lang="en-US" dirty="0"/>
          </a:p>
        </p:txBody>
      </p:sp>
      <p:sp>
        <p:nvSpPr>
          <p:cNvPr id="3" name="Rectangle 2">
            <a:extLst>
              <a:ext uri="{FF2B5EF4-FFF2-40B4-BE49-F238E27FC236}">
                <a16:creationId xmlns:a16="http://schemas.microsoft.com/office/drawing/2014/main" id="{258AD344-8D0B-4F0A-98E4-6E168138CA24}"/>
              </a:ext>
            </a:extLst>
          </p:cNvPr>
          <p:cNvSpPr/>
          <p:nvPr/>
        </p:nvSpPr>
        <p:spPr>
          <a:xfrm>
            <a:off x="323529" y="1756484"/>
            <a:ext cx="11544942" cy="3477875"/>
          </a:xfrm>
          <a:prstGeom prst="rect">
            <a:avLst/>
          </a:prstGeom>
        </p:spPr>
        <p:txBody>
          <a:bodyPr wrap="square">
            <a:spAutoFit/>
          </a:bodyPr>
          <a:lstStyle/>
          <a:p>
            <a:pPr marL="285750" indent="-285750">
              <a:buFont typeface="Arial" panose="020B0604020202020204" pitchFamily="34" charset="0"/>
              <a:buChar char="•"/>
            </a:pPr>
            <a:r>
              <a:rPr lang="en-US" sz="2000" dirty="0" err="1">
                <a:solidFill>
                  <a:srgbClr val="000000"/>
                </a:solidFill>
                <a:latin typeface="ff6"/>
              </a:rPr>
              <a:t>Diproses</a:t>
            </a:r>
            <a:r>
              <a:rPr lang="en-US" sz="2000" dirty="0">
                <a:solidFill>
                  <a:srgbClr val="000000"/>
                </a:solidFill>
                <a:latin typeface="ff6"/>
              </a:rPr>
              <a:t> </a:t>
            </a:r>
            <a:r>
              <a:rPr lang="en-US" sz="2000" dirty="0" err="1">
                <a:solidFill>
                  <a:srgbClr val="000000"/>
                </a:solidFill>
                <a:latin typeface="ff6"/>
              </a:rPr>
              <a:t>hukum</a:t>
            </a:r>
            <a:r>
              <a:rPr lang="en-US" sz="2000" dirty="0">
                <a:solidFill>
                  <a:srgbClr val="000000"/>
                </a:solidFill>
                <a:latin typeface="ff6"/>
              </a:rPr>
              <a:t> </a:t>
            </a:r>
            <a:r>
              <a:rPr lang="en-US" sz="2000" dirty="0" err="1">
                <a:solidFill>
                  <a:srgbClr val="000000"/>
                </a:solidFill>
                <a:latin typeface="ff6"/>
              </a:rPr>
              <a:t>sesuai</a:t>
            </a:r>
            <a:r>
              <a:rPr lang="en-US" sz="2000" dirty="0">
                <a:solidFill>
                  <a:srgbClr val="000000"/>
                </a:solidFill>
                <a:latin typeface="ff6"/>
              </a:rPr>
              <a:t> </a:t>
            </a:r>
            <a:r>
              <a:rPr lang="en-US" sz="2000" dirty="0" err="1">
                <a:solidFill>
                  <a:srgbClr val="000000"/>
                </a:solidFill>
                <a:latin typeface="ff6"/>
              </a:rPr>
              <a:t>ketentuan</a:t>
            </a:r>
            <a:r>
              <a:rPr lang="en-US" sz="2000" dirty="0">
                <a:solidFill>
                  <a:srgbClr val="000000"/>
                </a:solidFill>
                <a:latin typeface="ff6"/>
              </a:rPr>
              <a:t> </a:t>
            </a:r>
            <a:r>
              <a:rPr lang="en-US" sz="2000" dirty="0" err="1">
                <a:solidFill>
                  <a:srgbClr val="000000"/>
                </a:solidFill>
                <a:latin typeface="ff6"/>
              </a:rPr>
              <a:t>undang-undang</a:t>
            </a:r>
            <a:r>
              <a:rPr lang="en-US" sz="2000" dirty="0">
                <a:solidFill>
                  <a:srgbClr val="000000"/>
                </a:solidFill>
                <a:latin typeface="ff6"/>
              </a:rPr>
              <a:t> yang </a:t>
            </a:r>
            <a:r>
              <a:rPr lang="en-US" sz="2000" dirty="0" err="1">
                <a:solidFill>
                  <a:srgbClr val="000000"/>
                </a:solidFill>
                <a:latin typeface="ff6"/>
              </a:rPr>
              <a:t>berlaku</a:t>
            </a:r>
            <a:r>
              <a:rPr lang="en-US" sz="2000" dirty="0">
                <a:solidFill>
                  <a:srgbClr val="000000"/>
                </a:solidFill>
                <a:latin typeface="ff6"/>
              </a:rPr>
              <a:t>.</a:t>
            </a:r>
            <a:endParaRPr lang="en-US" sz="2000" dirty="0">
              <a:solidFill>
                <a:srgbClr val="000000"/>
              </a:solidFill>
              <a:latin typeface="Roboto"/>
            </a:endParaRPr>
          </a:p>
          <a:p>
            <a:pPr marL="285750" indent="-285750">
              <a:buFont typeface="Arial" panose="020B0604020202020204" pitchFamily="34" charset="0"/>
              <a:buChar char="•"/>
            </a:pPr>
            <a:r>
              <a:rPr lang="en-US" sz="2000" dirty="0" err="1">
                <a:solidFill>
                  <a:srgbClr val="000000"/>
                </a:solidFill>
                <a:latin typeface="ff6"/>
              </a:rPr>
              <a:t>Konsolidasi</a:t>
            </a:r>
            <a:r>
              <a:rPr lang="en-US" sz="2000" dirty="0">
                <a:solidFill>
                  <a:srgbClr val="000000"/>
                </a:solidFill>
                <a:latin typeface="ff6"/>
              </a:rPr>
              <a:t> </a:t>
            </a:r>
            <a:r>
              <a:rPr lang="en-US" sz="2000" dirty="0" err="1">
                <a:solidFill>
                  <a:srgbClr val="000000"/>
                </a:solidFill>
                <a:latin typeface="ff6"/>
              </a:rPr>
              <a:t>dengan</a:t>
            </a:r>
            <a:r>
              <a:rPr lang="en-US" sz="2000" dirty="0">
                <a:solidFill>
                  <a:srgbClr val="000000"/>
                </a:solidFill>
                <a:latin typeface="ff6"/>
              </a:rPr>
              <a:t> negara </a:t>
            </a:r>
            <a:r>
              <a:rPr lang="en-US" sz="2000" dirty="0" err="1">
                <a:solidFill>
                  <a:srgbClr val="000000"/>
                </a:solidFill>
                <a:latin typeface="ff6"/>
              </a:rPr>
              <a:t>si</a:t>
            </a:r>
            <a:r>
              <a:rPr lang="en-US" sz="2000" dirty="0">
                <a:solidFill>
                  <a:srgbClr val="000000"/>
                </a:solidFill>
                <a:latin typeface="ff6"/>
              </a:rPr>
              <a:t> </a:t>
            </a:r>
            <a:r>
              <a:rPr lang="en-US" sz="2000" dirty="0" err="1">
                <a:solidFill>
                  <a:srgbClr val="000000"/>
                </a:solidFill>
                <a:latin typeface="ff6"/>
              </a:rPr>
              <a:t>pelaku</a:t>
            </a:r>
            <a:r>
              <a:rPr lang="en-US" sz="2000" dirty="0">
                <a:solidFill>
                  <a:srgbClr val="000000"/>
                </a:solidFill>
                <a:latin typeface="ff6"/>
              </a:rPr>
              <a:t>, agar </a:t>
            </a:r>
            <a:r>
              <a:rPr lang="en-US" sz="2000" dirty="0" err="1">
                <a:solidFill>
                  <a:srgbClr val="000000"/>
                </a:solidFill>
                <a:latin typeface="ff6"/>
              </a:rPr>
              <a:t>tidak</a:t>
            </a:r>
            <a:r>
              <a:rPr lang="en-US" sz="2000" dirty="0">
                <a:solidFill>
                  <a:srgbClr val="000000"/>
                </a:solidFill>
                <a:latin typeface="ff6"/>
              </a:rPr>
              <a:t> </a:t>
            </a:r>
            <a:r>
              <a:rPr lang="en-US" sz="2000" dirty="0" err="1">
                <a:solidFill>
                  <a:srgbClr val="000000"/>
                </a:solidFill>
                <a:latin typeface="ff6"/>
              </a:rPr>
              <a:t>terjadikesalahpahaman</a:t>
            </a:r>
            <a:r>
              <a:rPr lang="en-US" sz="2000" dirty="0">
                <a:solidFill>
                  <a:srgbClr val="000000"/>
                </a:solidFill>
                <a:latin typeface="ff6"/>
              </a:rPr>
              <a:t>.</a:t>
            </a:r>
            <a:endParaRPr lang="en-US" sz="2000" dirty="0">
              <a:solidFill>
                <a:srgbClr val="000000"/>
              </a:solidFill>
              <a:latin typeface="Roboto"/>
            </a:endParaRPr>
          </a:p>
          <a:p>
            <a:pPr marL="285750" indent="-285750">
              <a:buFont typeface="Arial" panose="020B0604020202020204" pitchFamily="34" charset="0"/>
              <a:buChar char="•"/>
            </a:pPr>
            <a:r>
              <a:rPr lang="en-US" sz="2000" dirty="0" err="1">
                <a:solidFill>
                  <a:srgbClr val="000000"/>
                </a:solidFill>
                <a:latin typeface="ff6"/>
              </a:rPr>
              <a:t>Peningkatan</a:t>
            </a:r>
            <a:r>
              <a:rPr lang="en-US" sz="2000" dirty="0">
                <a:solidFill>
                  <a:srgbClr val="000000"/>
                </a:solidFill>
                <a:latin typeface="ff6"/>
              </a:rPr>
              <a:t> </a:t>
            </a:r>
            <a:r>
              <a:rPr lang="en-US" sz="2000" dirty="0" err="1">
                <a:solidFill>
                  <a:srgbClr val="000000"/>
                </a:solidFill>
                <a:latin typeface="ff6"/>
              </a:rPr>
              <a:t>kualitas</a:t>
            </a:r>
            <a:r>
              <a:rPr lang="en-US" sz="2000" dirty="0">
                <a:solidFill>
                  <a:srgbClr val="000000"/>
                </a:solidFill>
                <a:latin typeface="ff6"/>
              </a:rPr>
              <a:t> dan </a:t>
            </a:r>
            <a:r>
              <a:rPr lang="en-US" sz="2000" dirty="0" err="1">
                <a:solidFill>
                  <a:srgbClr val="000000"/>
                </a:solidFill>
                <a:latin typeface="ff6"/>
              </a:rPr>
              <a:t>kuantitas</a:t>
            </a:r>
            <a:r>
              <a:rPr lang="en-US" sz="2000" dirty="0">
                <a:solidFill>
                  <a:srgbClr val="000000"/>
                </a:solidFill>
                <a:latin typeface="ff6"/>
              </a:rPr>
              <a:t> SDM </a:t>
            </a:r>
            <a:r>
              <a:rPr lang="en-US" sz="2000" dirty="0" err="1">
                <a:solidFill>
                  <a:srgbClr val="000000"/>
                </a:solidFill>
                <a:latin typeface="ff6"/>
              </a:rPr>
              <a:t>pengawas</a:t>
            </a:r>
            <a:r>
              <a:rPr lang="en-US" sz="2000" dirty="0">
                <a:solidFill>
                  <a:srgbClr val="000000"/>
                </a:solidFill>
                <a:latin typeface="ff6"/>
              </a:rPr>
              <a:t> </a:t>
            </a:r>
            <a:r>
              <a:rPr lang="en-US" sz="2000" dirty="0" err="1">
                <a:solidFill>
                  <a:srgbClr val="000000"/>
                </a:solidFill>
                <a:latin typeface="ff6"/>
              </a:rPr>
              <a:t>laut</a:t>
            </a:r>
            <a:r>
              <a:rPr lang="en-US" sz="2000" dirty="0">
                <a:solidFill>
                  <a:srgbClr val="000000"/>
                </a:solidFill>
                <a:latin typeface="ff6"/>
              </a:rPr>
              <a:t> </a:t>
            </a:r>
            <a:r>
              <a:rPr lang="en-US" sz="2000" dirty="0" err="1">
                <a:solidFill>
                  <a:srgbClr val="000000"/>
                </a:solidFill>
                <a:latin typeface="ff6"/>
              </a:rPr>
              <a:t>danperikanan</a:t>
            </a:r>
            <a:r>
              <a:rPr lang="en-US" sz="2000" dirty="0">
                <a:solidFill>
                  <a:srgbClr val="000000"/>
                </a:solidFill>
                <a:latin typeface="ff6"/>
              </a:rPr>
              <a:t> (TNI AL </a:t>
            </a:r>
            <a:r>
              <a:rPr lang="en-US" sz="2000" dirty="0" err="1">
                <a:solidFill>
                  <a:srgbClr val="000000"/>
                </a:solidFill>
                <a:latin typeface="ff6"/>
              </a:rPr>
              <a:t>dsb</a:t>
            </a:r>
            <a:r>
              <a:rPr lang="en-US" sz="2000" dirty="0">
                <a:solidFill>
                  <a:srgbClr val="000000"/>
                </a:solidFill>
                <a:latin typeface="ff6"/>
              </a:rPr>
              <a:t>).</a:t>
            </a:r>
            <a:endParaRPr lang="en-US" sz="2000" dirty="0">
              <a:solidFill>
                <a:srgbClr val="000000"/>
              </a:solidFill>
              <a:latin typeface="Roboto"/>
            </a:endParaRPr>
          </a:p>
          <a:p>
            <a:pPr marL="285750" indent="-285750">
              <a:buFont typeface="Arial" panose="020B0604020202020204" pitchFamily="34" charset="0"/>
              <a:buChar char="•"/>
            </a:pPr>
            <a:r>
              <a:rPr lang="en-US" sz="2000" dirty="0" err="1">
                <a:solidFill>
                  <a:srgbClr val="000000"/>
                </a:solidFill>
                <a:latin typeface="ff6"/>
              </a:rPr>
              <a:t>Meningkatkan</a:t>
            </a:r>
            <a:r>
              <a:rPr lang="en-US" sz="2000" dirty="0">
                <a:solidFill>
                  <a:srgbClr val="000000"/>
                </a:solidFill>
                <a:latin typeface="ff6"/>
              </a:rPr>
              <a:t> dan </a:t>
            </a:r>
            <a:r>
              <a:rPr lang="en-US" sz="2000" dirty="0" err="1">
                <a:solidFill>
                  <a:srgbClr val="000000"/>
                </a:solidFill>
                <a:latin typeface="ff6"/>
              </a:rPr>
              <a:t>menambah</a:t>
            </a:r>
            <a:r>
              <a:rPr lang="en-US" sz="2000" dirty="0">
                <a:solidFill>
                  <a:srgbClr val="000000"/>
                </a:solidFill>
                <a:latin typeface="ff6"/>
              </a:rPr>
              <a:t> </a:t>
            </a:r>
            <a:r>
              <a:rPr lang="en-US" sz="2000" dirty="0" err="1">
                <a:solidFill>
                  <a:srgbClr val="000000"/>
                </a:solidFill>
                <a:latin typeface="ff6"/>
              </a:rPr>
              <a:t>stasiun</a:t>
            </a:r>
            <a:r>
              <a:rPr lang="en-US" sz="2000" dirty="0">
                <a:solidFill>
                  <a:srgbClr val="000000"/>
                </a:solidFill>
                <a:latin typeface="ff6"/>
              </a:rPr>
              <a:t> </a:t>
            </a:r>
            <a:r>
              <a:rPr lang="en-US" sz="2000" dirty="0" err="1">
                <a:solidFill>
                  <a:srgbClr val="000000"/>
                </a:solidFill>
                <a:latin typeface="ff6"/>
              </a:rPr>
              <a:t>pengawas</a:t>
            </a:r>
            <a:r>
              <a:rPr lang="en-US" sz="2000" dirty="0">
                <a:solidFill>
                  <a:srgbClr val="000000"/>
                </a:solidFill>
                <a:latin typeface="ff6"/>
              </a:rPr>
              <a:t> (radar) </a:t>
            </a:r>
            <a:r>
              <a:rPr lang="en-US" sz="2000" dirty="0" err="1">
                <a:solidFill>
                  <a:srgbClr val="000000"/>
                </a:solidFill>
                <a:latin typeface="ff6"/>
              </a:rPr>
              <a:t>dansistem</a:t>
            </a:r>
            <a:r>
              <a:rPr lang="en-US" sz="2000" dirty="0">
                <a:solidFill>
                  <a:srgbClr val="000000"/>
                </a:solidFill>
                <a:latin typeface="ff6"/>
              </a:rPr>
              <a:t> </a:t>
            </a:r>
            <a:r>
              <a:rPr lang="en-US" sz="2000" dirty="0" err="1">
                <a:solidFill>
                  <a:srgbClr val="000000"/>
                </a:solidFill>
                <a:latin typeface="ff6"/>
              </a:rPr>
              <a:t>lainnya</a:t>
            </a:r>
            <a:r>
              <a:rPr lang="en-US" sz="2000" dirty="0">
                <a:solidFill>
                  <a:srgbClr val="000000"/>
                </a:solidFill>
                <a:latin typeface="ff6"/>
              </a:rPr>
              <a:t>.</a:t>
            </a:r>
            <a:endParaRPr lang="en-US" sz="2000" dirty="0">
              <a:solidFill>
                <a:srgbClr val="000000"/>
              </a:solidFill>
              <a:latin typeface="Roboto"/>
            </a:endParaRPr>
          </a:p>
          <a:p>
            <a:pPr marL="285750" indent="-285750">
              <a:buFont typeface="Arial" panose="020B0604020202020204" pitchFamily="34" charset="0"/>
              <a:buChar char="•"/>
            </a:pPr>
            <a:r>
              <a:rPr lang="en-US" sz="2000" dirty="0" err="1">
                <a:solidFill>
                  <a:srgbClr val="000000"/>
                </a:solidFill>
                <a:latin typeface="ff6"/>
              </a:rPr>
              <a:t>Menambah</a:t>
            </a:r>
            <a:r>
              <a:rPr lang="en-US" sz="2000" dirty="0">
                <a:solidFill>
                  <a:srgbClr val="000000"/>
                </a:solidFill>
                <a:latin typeface="ff6"/>
              </a:rPr>
              <a:t> </a:t>
            </a:r>
            <a:r>
              <a:rPr lang="en-US" sz="2000" dirty="0" err="1">
                <a:solidFill>
                  <a:srgbClr val="000000"/>
                </a:solidFill>
                <a:latin typeface="ff6"/>
              </a:rPr>
              <a:t>jumlah</a:t>
            </a:r>
            <a:r>
              <a:rPr lang="en-US" sz="2000" dirty="0">
                <a:solidFill>
                  <a:srgbClr val="000000"/>
                </a:solidFill>
                <a:latin typeface="ff6"/>
              </a:rPr>
              <a:t> </a:t>
            </a:r>
            <a:r>
              <a:rPr lang="en-US" sz="2000" dirty="0" err="1">
                <a:solidFill>
                  <a:srgbClr val="000000"/>
                </a:solidFill>
                <a:latin typeface="ff6"/>
              </a:rPr>
              <a:t>kapal</a:t>
            </a:r>
            <a:r>
              <a:rPr lang="en-US" sz="2000" dirty="0">
                <a:solidFill>
                  <a:srgbClr val="000000"/>
                </a:solidFill>
                <a:latin typeface="ff6"/>
              </a:rPr>
              <a:t> </a:t>
            </a:r>
            <a:r>
              <a:rPr lang="en-US" sz="2000" dirty="0" err="1">
                <a:solidFill>
                  <a:srgbClr val="000000"/>
                </a:solidFill>
                <a:latin typeface="ff6"/>
              </a:rPr>
              <a:t>patroli</a:t>
            </a:r>
            <a:r>
              <a:rPr lang="en-US" sz="2000" dirty="0">
                <a:solidFill>
                  <a:srgbClr val="000000"/>
                </a:solidFill>
                <a:latin typeface="ff6"/>
              </a:rPr>
              <a:t> (</a:t>
            </a:r>
            <a:r>
              <a:rPr lang="en-US" sz="2000" dirty="0" err="1">
                <a:solidFill>
                  <a:srgbClr val="000000"/>
                </a:solidFill>
                <a:latin typeface="ff6"/>
              </a:rPr>
              <a:t>penjagaan</a:t>
            </a:r>
            <a:r>
              <a:rPr lang="en-US" sz="2000" dirty="0">
                <a:solidFill>
                  <a:srgbClr val="000000"/>
                </a:solidFill>
                <a:latin typeface="ff6"/>
              </a:rPr>
              <a:t> </a:t>
            </a:r>
            <a:r>
              <a:rPr lang="en-US" sz="2000" dirty="0" err="1">
                <a:solidFill>
                  <a:srgbClr val="000000"/>
                </a:solidFill>
                <a:latin typeface="ff6"/>
              </a:rPr>
              <a:t>laut</a:t>
            </a:r>
            <a:r>
              <a:rPr lang="en-US" sz="2000" dirty="0">
                <a:solidFill>
                  <a:srgbClr val="000000"/>
                </a:solidFill>
                <a:latin typeface="ff6"/>
              </a:rPr>
              <a:t> dan </a:t>
            </a:r>
            <a:r>
              <a:rPr lang="en-US" sz="2000" dirty="0" err="1">
                <a:solidFill>
                  <a:srgbClr val="000000"/>
                </a:solidFill>
                <a:latin typeface="ff6"/>
              </a:rPr>
              <a:t>pantai</a:t>
            </a:r>
            <a:r>
              <a:rPr lang="en-US" sz="2000" dirty="0">
                <a:solidFill>
                  <a:srgbClr val="000000"/>
                </a:solidFill>
                <a:latin typeface="ff6"/>
              </a:rPr>
              <a:t>).</a:t>
            </a:r>
            <a:endParaRPr lang="en-US" sz="2000" dirty="0">
              <a:solidFill>
                <a:srgbClr val="000000"/>
              </a:solidFill>
              <a:latin typeface="Roboto"/>
            </a:endParaRPr>
          </a:p>
          <a:p>
            <a:pPr marL="285750" indent="-285750">
              <a:buFont typeface="Arial" panose="020B0604020202020204" pitchFamily="34" charset="0"/>
              <a:buChar char="•"/>
            </a:pPr>
            <a:r>
              <a:rPr lang="en-US" sz="2000" dirty="0" err="1">
                <a:solidFill>
                  <a:srgbClr val="000000"/>
                </a:solidFill>
                <a:latin typeface="ff6"/>
              </a:rPr>
              <a:t>Penenggelaman</a:t>
            </a:r>
            <a:r>
              <a:rPr lang="en-US" sz="2000" dirty="0">
                <a:solidFill>
                  <a:srgbClr val="000000"/>
                </a:solidFill>
                <a:latin typeface="ff6"/>
              </a:rPr>
              <a:t> </a:t>
            </a:r>
            <a:r>
              <a:rPr lang="en-US" sz="2000" dirty="0" err="1">
                <a:solidFill>
                  <a:srgbClr val="000000"/>
                </a:solidFill>
                <a:latin typeface="ff6"/>
              </a:rPr>
              <a:t>kapal</a:t>
            </a:r>
            <a:r>
              <a:rPr lang="en-US" sz="2000" dirty="0">
                <a:solidFill>
                  <a:srgbClr val="000000"/>
                </a:solidFill>
                <a:latin typeface="ff6"/>
              </a:rPr>
              <a:t> </a:t>
            </a:r>
            <a:r>
              <a:rPr lang="en-US" sz="2000" dirty="0" err="1">
                <a:solidFill>
                  <a:srgbClr val="000000"/>
                </a:solidFill>
                <a:latin typeface="ff6"/>
              </a:rPr>
              <a:t>pelaku</a:t>
            </a:r>
            <a:r>
              <a:rPr lang="en-US" sz="2000" dirty="0">
                <a:solidFill>
                  <a:srgbClr val="000000"/>
                </a:solidFill>
                <a:latin typeface="ff6"/>
              </a:rPr>
              <a:t> illegal fishing </a:t>
            </a:r>
            <a:r>
              <a:rPr lang="en-US" sz="2000" dirty="0" err="1">
                <a:solidFill>
                  <a:srgbClr val="000000"/>
                </a:solidFill>
                <a:latin typeface="ff6"/>
              </a:rPr>
              <a:t>dengan</a:t>
            </a:r>
            <a:r>
              <a:rPr lang="en-US" sz="2000" dirty="0">
                <a:solidFill>
                  <a:srgbClr val="000000"/>
                </a:solidFill>
                <a:latin typeface="ff6"/>
              </a:rPr>
              <a:t> </a:t>
            </a:r>
            <a:r>
              <a:rPr lang="en-US" sz="2000" dirty="0" err="1">
                <a:solidFill>
                  <a:srgbClr val="000000"/>
                </a:solidFill>
                <a:latin typeface="ff6"/>
              </a:rPr>
              <a:t>bantuan</a:t>
            </a:r>
            <a:r>
              <a:rPr lang="en-US" sz="2000" dirty="0">
                <a:solidFill>
                  <a:srgbClr val="000000"/>
                </a:solidFill>
                <a:latin typeface="ff6"/>
              </a:rPr>
              <a:t> </a:t>
            </a:r>
            <a:r>
              <a:rPr lang="en-US" sz="2000" dirty="0" err="1">
                <a:solidFill>
                  <a:srgbClr val="000000"/>
                </a:solidFill>
                <a:latin typeface="ff6"/>
              </a:rPr>
              <a:t>TNIAngkatan</a:t>
            </a:r>
            <a:r>
              <a:rPr lang="en-US" sz="2000" dirty="0">
                <a:solidFill>
                  <a:srgbClr val="000000"/>
                </a:solidFill>
                <a:latin typeface="ff6"/>
              </a:rPr>
              <a:t> </a:t>
            </a:r>
            <a:r>
              <a:rPr lang="en-US" sz="2000" dirty="0" err="1">
                <a:solidFill>
                  <a:srgbClr val="000000"/>
                </a:solidFill>
                <a:latin typeface="ff6"/>
              </a:rPr>
              <a:t>Laut</a:t>
            </a:r>
            <a:r>
              <a:rPr lang="en-US" sz="2000" dirty="0">
                <a:solidFill>
                  <a:srgbClr val="000000"/>
                </a:solidFill>
                <a:latin typeface="ff6"/>
              </a:rPr>
              <a:t> (agar </a:t>
            </a:r>
            <a:r>
              <a:rPr lang="en-US" sz="2000" dirty="0" err="1">
                <a:solidFill>
                  <a:srgbClr val="000000"/>
                </a:solidFill>
                <a:latin typeface="ff6"/>
              </a:rPr>
              <a:t>memberikan</a:t>
            </a:r>
            <a:r>
              <a:rPr lang="en-US" sz="2000" dirty="0">
                <a:solidFill>
                  <a:srgbClr val="000000"/>
                </a:solidFill>
                <a:latin typeface="ff6"/>
              </a:rPr>
              <a:t> </a:t>
            </a:r>
            <a:r>
              <a:rPr lang="en-US" sz="2000" dirty="0" err="1">
                <a:solidFill>
                  <a:srgbClr val="000000"/>
                </a:solidFill>
                <a:latin typeface="ff6"/>
              </a:rPr>
              <a:t>efek</a:t>
            </a:r>
            <a:r>
              <a:rPr lang="en-US" sz="2000" dirty="0">
                <a:solidFill>
                  <a:srgbClr val="000000"/>
                </a:solidFill>
                <a:latin typeface="ff6"/>
              </a:rPr>
              <a:t> </a:t>
            </a:r>
            <a:r>
              <a:rPr lang="en-US" sz="2000" dirty="0" err="1">
                <a:solidFill>
                  <a:srgbClr val="000000"/>
                </a:solidFill>
                <a:latin typeface="ff6"/>
              </a:rPr>
              <a:t>jera</a:t>
            </a:r>
            <a:r>
              <a:rPr lang="en-US" sz="2000" dirty="0">
                <a:solidFill>
                  <a:srgbClr val="000000"/>
                </a:solidFill>
                <a:latin typeface="ff6"/>
              </a:rPr>
              <a:t>).</a:t>
            </a:r>
            <a:endParaRPr lang="en-US" sz="2000" dirty="0">
              <a:solidFill>
                <a:srgbClr val="000000"/>
              </a:solidFill>
              <a:latin typeface="Roboto"/>
            </a:endParaRPr>
          </a:p>
          <a:p>
            <a:pPr marL="285750" indent="-285750">
              <a:buFont typeface="Arial" panose="020B0604020202020204" pitchFamily="34" charset="0"/>
              <a:buChar char="•"/>
            </a:pPr>
            <a:r>
              <a:rPr lang="en-US" sz="2000" dirty="0">
                <a:solidFill>
                  <a:srgbClr val="000000"/>
                </a:solidFill>
                <a:latin typeface="ff6"/>
              </a:rPr>
              <a:t>Masyarakat </a:t>
            </a:r>
            <a:r>
              <a:rPr lang="en-US" sz="2000" dirty="0" err="1">
                <a:solidFill>
                  <a:srgbClr val="000000"/>
                </a:solidFill>
                <a:latin typeface="ff6"/>
              </a:rPr>
              <a:t>terutama</a:t>
            </a:r>
            <a:r>
              <a:rPr lang="en-US" sz="2000" dirty="0">
                <a:solidFill>
                  <a:srgbClr val="000000"/>
                </a:solidFill>
                <a:latin typeface="ff6"/>
              </a:rPr>
              <a:t> para </a:t>
            </a:r>
            <a:r>
              <a:rPr lang="en-US" sz="2000" dirty="0" err="1">
                <a:solidFill>
                  <a:srgbClr val="000000"/>
                </a:solidFill>
                <a:latin typeface="ff6"/>
              </a:rPr>
              <a:t>ahli</a:t>
            </a:r>
            <a:r>
              <a:rPr lang="en-US" sz="2000" dirty="0">
                <a:solidFill>
                  <a:srgbClr val="000000"/>
                </a:solidFill>
                <a:latin typeface="ff6"/>
              </a:rPr>
              <a:t> </a:t>
            </a:r>
            <a:r>
              <a:rPr lang="en-US" sz="2000" dirty="0" err="1">
                <a:solidFill>
                  <a:srgbClr val="000000"/>
                </a:solidFill>
                <a:latin typeface="ff6"/>
              </a:rPr>
              <a:t>dalam</a:t>
            </a:r>
            <a:r>
              <a:rPr lang="en-US" sz="2000" dirty="0">
                <a:solidFill>
                  <a:srgbClr val="000000"/>
                </a:solidFill>
                <a:latin typeface="ff6"/>
              </a:rPr>
              <a:t> </a:t>
            </a:r>
            <a:r>
              <a:rPr lang="en-US" sz="2000" dirty="0" err="1">
                <a:solidFill>
                  <a:srgbClr val="000000"/>
                </a:solidFill>
                <a:latin typeface="ff6"/>
              </a:rPr>
              <a:t>bidang</a:t>
            </a:r>
            <a:r>
              <a:rPr lang="en-US" sz="2000" dirty="0">
                <a:solidFill>
                  <a:srgbClr val="000000"/>
                </a:solidFill>
                <a:latin typeface="ff6"/>
              </a:rPr>
              <a:t> </a:t>
            </a:r>
            <a:r>
              <a:rPr lang="en-US" sz="2000" dirty="0" err="1">
                <a:solidFill>
                  <a:srgbClr val="000000"/>
                </a:solidFill>
                <a:latin typeface="ff6"/>
              </a:rPr>
              <a:t>ini</a:t>
            </a:r>
            <a:r>
              <a:rPr lang="en-US" sz="2000" dirty="0">
                <a:solidFill>
                  <a:srgbClr val="000000"/>
                </a:solidFill>
                <a:latin typeface="ff6"/>
              </a:rPr>
              <a:t> </a:t>
            </a:r>
            <a:r>
              <a:rPr lang="en-US" sz="2000" dirty="0" err="1">
                <a:solidFill>
                  <a:srgbClr val="000000"/>
                </a:solidFill>
                <a:latin typeface="ff6"/>
              </a:rPr>
              <a:t>bisaberpartisipasi</a:t>
            </a:r>
            <a:r>
              <a:rPr lang="en-US" sz="2000" dirty="0">
                <a:solidFill>
                  <a:srgbClr val="000000"/>
                </a:solidFill>
                <a:latin typeface="ff6"/>
              </a:rPr>
              <a:t> </a:t>
            </a:r>
            <a:r>
              <a:rPr lang="en-US" sz="2000" dirty="0" err="1">
                <a:solidFill>
                  <a:srgbClr val="000000"/>
                </a:solidFill>
                <a:latin typeface="ff6"/>
              </a:rPr>
              <a:t>dalam</a:t>
            </a:r>
            <a:r>
              <a:rPr lang="en-US" sz="2000" dirty="0">
                <a:solidFill>
                  <a:srgbClr val="000000"/>
                </a:solidFill>
                <a:latin typeface="ff6"/>
              </a:rPr>
              <a:t> </a:t>
            </a:r>
            <a:r>
              <a:rPr lang="en-US" sz="2000" dirty="0" err="1">
                <a:solidFill>
                  <a:srgbClr val="000000"/>
                </a:solidFill>
                <a:latin typeface="ff6"/>
              </a:rPr>
              <a:t>pembuatan</a:t>
            </a:r>
            <a:r>
              <a:rPr lang="en-US" sz="2000" dirty="0">
                <a:solidFill>
                  <a:srgbClr val="000000"/>
                </a:solidFill>
                <a:latin typeface="ff6"/>
              </a:rPr>
              <a:t> </a:t>
            </a:r>
            <a:r>
              <a:rPr lang="en-US" sz="2000" dirty="0" err="1">
                <a:solidFill>
                  <a:srgbClr val="000000"/>
                </a:solidFill>
                <a:latin typeface="ff6"/>
              </a:rPr>
              <a:t>perencanaan</a:t>
            </a:r>
            <a:r>
              <a:rPr lang="en-US" sz="2000" dirty="0">
                <a:solidFill>
                  <a:srgbClr val="000000"/>
                </a:solidFill>
                <a:latin typeface="ff6"/>
              </a:rPr>
              <a:t>, </a:t>
            </a:r>
            <a:r>
              <a:rPr lang="en-US" sz="2000" dirty="0" err="1">
                <a:solidFill>
                  <a:srgbClr val="000000"/>
                </a:solidFill>
                <a:latin typeface="ff6"/>
              </a:rPr>
              <a:t>implementasidan</a:t>
            </a:r>
            <a:r>
              <a:rPr lang="en-US" sz="2000" dirty="0">
                <a:solidFill>
                  <a:srgbClr val="000000"/>
                </a:solidFill>
                <a:latin typeface="ff6"/>
              </a:rPr>
              <a:t> </a:t>
            </a:r>
            <a:r>
              <a:rPr lang="en-US" sz="2000" dirty="0" err="1">
                <a:solidFill>
                  <a:srgbClr val="000000"/>
                </a:solidFill>
                <a:latin typeface="ff6"/>
              </a:rPr>
              <a:t>pengawasan</a:t>
            </a:r>
            <a:r>
              <a:rPr lang="en-US" sz="2000" dirty="0">
                <a:solidFill>
                  <a:srgbClr val="000000"/>
                </a:solidFill>
                <a:latin typeface="ff6"/>
              </a:rPr>
              <a:t> </a:t>
            </a:r>
            <a:r>
              <a:rPr lang="en-US" sz="2000" dirty="0" err="1">
                <a:solidFill>
                  <a:srgbClr val="000000"/>
                </a:solidFill>
                <a:latin typeface="ff6"/>
              </a:rPr>
              <a:t>terhadap</a:t>
            </a:r>
            <a:r>
              <a:rPr lang="en-US" sz="2000" dirty="0">
                <a:solidFill>
                  <a:srgbClr val="000000"/>
                </a:solidFill>
                <a:latin typeface="ff6"/>
              </a:rPr>
              <a:t> </a:t>
            </a:r>
            <a:r>
              <a:rPr lang="en-US" sz="2000" dirty="0" err="1">
                <a:solidFill>
                  <a:srgbClr val="000000"/>
                </a:solidFill>
                <a:latin typeface="ff6"/>
              </a:rPr>
              <a:t>geopolitik</a:t>
            </a:r>
            <a:r>
              <a:rPr lang="en-US" sz="2000" dirty="0">
                <a:solidFill>
                  <a:srgbClr val="000000"/>
                </a:solidFill>
                <a:latin typeface="ff6"/>
              </a:rPr>
              <a:t> dan </a:t>
            </a:r>
            <a:r>
              <a:rPr lang="en-US" sz="2000" dirty="0" err="1">
                <a:solidFill>
                  <a:srgbClr val="000000"/>
                </a:solidFill>
                <a:latin typeface="ff6"/>
              </a:rPr>
              <a:t>geostrategis</a:t>
            </a:r>
            <a:r>
              <a:rPr lang="en-US" sz="2000" dirty="0">
                <a:solidFill>
                  <a:srgbClr val="000000"/>
                </a:solidFill>
                <a:latin typeface="ff6"/>
              </a:rPr>
              <a:t> </a:t>
            </a:r>
            <a:r>
              <a:rPr lang="en-US" sz="2000" dirty="0" err="1">
                <a:solidFill>
                  <a:srgbClr val="000000"/>
                </a:solidFill>
                <a:latin typeface="ff6"/>
              </a:rPr>
              <a:t>dalamkelautan</a:t>
            </a:r>
            <a:r>
              <a:rPr lang="en-US" sz="2000" dirty="0">
                <a:solidFill>
                  <a:srgbClr val="000000"/>
                </a:solidFill>
                <a:latin typeface="ff6"/>
              </a:rPr>
              <a:t> dan </a:t>
            </a:r>
            <a:r>
              <a:rPr lang="en-US" sz="2000" dirty="0" err="1">
                <a:solidFill>
                  <a:srgbClr val="000000"/>
                </a:solidFill>
                <a:latin typeface="ff6"/>
              </a:rPr>
              <a:t>perikanan</a:t>
            </a:r>
            <a:r>
              <a:rPr lang="en-US" sz="2000" dirty="0">
                <a:solidFill>
                  <a:srgbClr val="000000"/>
                </a:solidFill>
                <a:latin typeface="ff6"/>
              </a:rPr>
              <a:t>. (</a:t>
            </a:r>
            <a:r>
              <a:rPr lang="en-US" sz="2000" dirty="0" err="1">
                <a:solidFill>
                  <a:srgbClr val="000000"/>
                </a:solidFill>
                <a:latin typeface="ff6"/>
              </a:rPr>
              <a:t>dalam</a:t>
            </a:r>
            <a:r>
              <a:rPr lang="en-US" sz="2000" dirty="0">
                <a:solidFill>
                  <a:srgbClr val="000000"/>
                </a:solidFill>
                <a:latin typeface="ff6"/>
              </a:rPr>
              <a:t> </a:t>
            </a:r>
            <a:r>
              <a:rPr lang="en-US" sz="2000" dirty="0" err="1">
                <a:solidFill>
                  <a:srgbClr val="000000"/>
                </a:solidFill>
                <a:latin typeface="ff6"/>
              </a:rPr>
              <a:t>ringkup</a:t>
            </a:r>
            <a:r>
              <a:rPr lang="en-US" sz="2000" dirty="0">
                <a:solidFill>
                  <a:srgbClr val="000000"/>
                </a:solidFill>
                <a:latin typeface="ff6"/>
              </a:rPr>
              <a:t> </a:t>
            </a:r>
            <a:r>
              <a:rPr lang="en-US" sz="2000" dirty="0" err="1">
                <a:solidFill>
                  <a:srgbClr val="000000"/>
                </a:solidFill>
                <a:latin typeface="ff6"/>
              </a:rPr>
              <a:t>demokrasi</a:t>
            </a:r>
            <a:r>
              <a:rPr lang="en-US" sz="2000" dirty="0">
                <a:solidFill>
                  <a:srgbClr val="000000"/>
                </a:solidFill>
                <a:latin typeface="ff6"/>
              </a:rPr>
              <a:t> dan </a:t>
            </a:r>
            <a:r>
              <a:rPr lang="en-US" sz="2000" dirty="0" err="1">
                <a:solidFill>
                  <a:srgbClr val="000000"/>
                </a:solidFill>
                <a:latin typeface="ff6"/>
              </a:rPr>
              <a:t>sesuaifakta</a:t>
            </a:r>
            <a:r>
              <a:rPr lang="en-US" sz="2000" dirty="0">
                <a:solidFill>
                  <a:srgbClr val="000000"/>
                </a:solidFill>
                <a:latin typeface="ff6"/>
              </a:rPr>
              <a:t>).</a:t>
            </a:r>
            <a:endParaRPr lang="en-US" sz="2000" dirty="0">
              <a:solidFill>
                <a:srgbClr val="000000"/>
              </a:solidFill>
              <a:latin typeface="Roboto"/>
            </a:endParaRPr>
          </a:p>
          <a:p>
            <a:br>
              <a:rPr lang="en-US" sz="2000" dirty="0"/>
            </a:br>
            <a:endParaRPr lang="en-US" sz="2000" dirty="0"/>
          </a:p>
        </p:txBody>
      </p:sp>
    </p:spTree>
    <p:extLst>
      <p:ext uri="{BB962C8B-B14F-4D97-AF65-F5344CB8AC3E}">
        <p14:creationId xmlns:p14="http://schemas.microsoft.com/office/powerpoint/2010/main" val="1661084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7561C1-D5C3-4008-AB8A-B4D9F1B61079}"/>
              </a:ext>
            </a:extLst>
          </p:cNvPr>
          <p:cNvSpPr>
            <a:spLocks noGrp="1"/>
          </p:cNvSpPr>
          <p:nvPr>
            <p:ph type="body" sz="quarter" idx="10"/>
          </p:nvPr>
        </p:nvSpPr>
        <p:spPr/>
        <p:txBody>
          <a:bodyPr/>
          <a:lstStyle/>
          <a:p>
            <a:r>
              <a:rPr lang="en-US" dirty="0"/>
              <a:t>Kesimpulan</a:t>
            </a:r>
          </a:p>
        </p:txBody>
      </p:sp>
      <p:sp>
        <p:nvSpPr>
          <p:cNvPr id="3" name="Rectangle 2">
            <a:extLst>
              <a:ext uri="{FF2B5EF4-FFF2-40B4-BE49-F238E27FC236}">
                <a16:creationId xmlns:a16="http://schemas.microsoft.com/office/drawing/2014/main" id="{2838FAC4-F8F4-4AED-A15E-A8E12461A5D1}"/>
              </a:ext>
            </a:extLst>
          </p:cNvPr>
          <p:cNvSpPr/>
          <p:nvPr/>
        </p:nvSpPr>
        <p:spPr>
          <a:xfrm>
            <a:off x="1385455" y="1720840"/>
            <a:ext cx="9707418" cy="1754326"/>
          </a:xfrm>
          <a:prstGeom prst="rect">
            <a:avLst/>
          </a:prstGeom>
        </p:spPr>
        <p:txBody>
          <a:bodyPr wrap="square">
            <a:spAutoFit/>
          </a:bodyPr>
          <a:lstStyle/>
          <a:p>
            <a:r>
              <a:rPr lang="en-US" dirty="0" err="1">
                <a:solidFill>
                  <a:srgbClr val="000000"/>
                </a:solidFill>
                <a:latin typeface="ff6"/>
              </a:rPr>
              <a:t>Peningkatan</a:t>
            </a:r>
            <a:r>
              <a:rPr lang="en-US" dirty="0">
                <a:solidFill>
                  <a:srgbClr val="000000"/>
                </a:solidFill>
                <a:latin typeface="ff6"/>
              </a:rPr>
              <a:t> </a:t>
            </a:r>
            <a:r>
              <a:rPr lang="en-US" dirty="0" err="1">
                <a:solidFill>
                  <a:srgbClr val="000000"/>
                </a:solidFill>
                <a:latin typeface="ff6"/>
              </a:rPr>
              <a:t>penjagaan</a:t>
            </a:r>
            <a:r>
              <a:rPr lang="en-US" dirty="0">
                <a:solidFill>
                  <a:srgbClr val="000000"/>
                </a:solidFill>
                <a:latin typeface="ff6"/>
              </a:rPr>
              <a:t> </a:t>
            </a:r>
            <a:r>
              <a:rPr lang="en-US" dirty="0" err="1">
                <a:solidFill>
                  <a:srgbClr val="000000"/>
                </a:solidFill>
                <a:latin typeface="ff6"/>
              </a:rPr>
              <a:t>terhadap</a:t>
            </a:r>
            <a:r>
              <a:rPr lang="en-US" dirty="0">
                <a:solidFill>
                  <a:srgbClr val="000000"/>
                </a:solidFill>
                <a:latin typeface="ff6"/>
              </a:rPr>
              <a:t> </a:t>
            </a:r>
            <a:r>
              <a:rPr lang="en-US" dirty="0" err="1">
                <a:solidFill>
                  <a:srgbClr val="000000"/>
                </a:solidFill>
                <a:latin typeface="ff6"/>
              </a:rPr>
              <a:t>perairan</a:t>
            </a:r>
            <a:r>
              <a:rPr lang="en-US" dirty="0">
                <a:solidFill>
                  <a:srgbClr val="000000"/>
                </a:solidFill>
                <a:latin typeface="ff6"/>
              </a:rPr>
              <a:t> di </a:t>
            </a:r>
            <a:r>
              <a:rPr lang="en-US" dirty="0" err="1">
                <a:solidFill>
                  <a:srgbClr val="000000"/>
                </a:solidFill>
                <a:latin typeface="ff6"/>
              </a:rPr>
              <a:t>Indonesiasangatlah</a:t>
            </a:r>
            <a:r>
              <a:rPr lang="en-US" dirty="0">
                <a:solidFill>
                  <a:srgbClr val="000000"/>
                </a:solidFill>
                <a:latin typeface="ff6"/>
              </a:rPr>
              <a:t> </a:t>
            </a:r>
            <a:r>
              <a:rPr lang="en-US" dirty="0" err="1">
                <a:solidFill>
                  <a:srgbClr val="000000"/>
                </a:solidFill>
                <a:latin typeface="ff6"/>
              </a:rPr>
              <a:t>penting</a:t>
            </a:r>
            <a:r>
              <a:rPr lang="en-US" dirty="0">
                <a:solidFill>
                  <a:srgbClr val="000000"/>
                </a:solidFill>
                <a:latin typeface="ff6"/>
              </a:rPr>
              <a:t> </a:t>
            </a:r>
            <a:r>
              <a:rPr lang="en-US" dirty="0" err="1">
                <a:solidFill>
                  <a:srgbClr val="000000"/>
                </a:solidFill>
                <a:latin typeface="ff6"/>
              </a:rPr>
              <a:t>untuk</a:t>
            </a:r>
            <a:r>
              <a:rPr lang="en-US" dirty="0">
                <a:solidFill>
                  <a:srgbClr val="000000"/>
                </a:solidFill>
                <a:latin typeface="ff6"/>
              </a:rPr>
              <a:t> </a:t>
            </a:r>
            <a:r>
              <a:rPr lang="en-US" dirty="0" err="1">
                <a:solidFill>
                  <a:srgbClr val="000000"/>
                </a:solidFill>
                <a:latin typeface="ff6"/>
              </a:rPr>
              <a:t>dilakukan</a:t>
            </a:r>
            <a:r>
              <a:rPr lang="en-US" dirty="0">
                <a:solidFill>
                  <a:srgbClr val="000000"/>
                </a:solidFill>
                <a:latin typeface="ff6"/>
              </a:rPr>
              <a:t> </a:t>
            </a:r>
            <a:r>
              <a:rPr lang="en-US" dirty="0" err="1">
                <a:solidFill>
                  <a:srgbClr val="000000"/>
                </a:solidFill>
                <a:latin typeface="ff6"/>
              </a:rPr>
              <a:t>karena</a:t>
            </a:r>
            <a:r>
              <a:rPr lang="en-US" dirty="0">
                <a:solidFill>
                  <a:srgbClr val="000000"/>
                </a:solidFill>
                <a:latin typeface="ff6"/>
              </a:rPr>
              <a:t> </a:t>
            </a:r>
            <a:r>
              <a:rPr lang="en-US" dirty="0" err="1">
                <a:solidFill>
                  <a:srgbClr val="000000"/>
                </a:solidFill>
                <a:latin typeface="ff6"/>
              </a:rPr>
              <a:t>wilayah</a:t>
            </a:r>
            <a:endParaRPr lang="en-US" dirty="0">
              <a:solidFill>
                <a:srgbClr val="000000"/>
              </a:solidFill>
              <a:latin typeface="Roboto"/>
            </a:endParaRPr>
          </a:p>
          <a:p>
            <a:r>
              <a:rPr lang="en-US" dirty="0" err="1">
                <a:solidFill>
                  <a:srgbClr val="000000"/>
                </a:solidFill>
                <a:latin typeface="ff6"/>
              </a:rPr>
              <a:t>tersebut</a:t>
            </a:r>
            <a:r>
              <a:rPr lang="en-US" dirty="0">
                <a:solidFill>
                  <a:srgbClr val="000000"/>
                </a:solidFill>
                <a:latin typeface="ff6"/>
              </a:rPr>
              <a:t> </a:t>
            </a:r>
            <a:r>
              <a:rPr lang="en-US" dirty="0" err="1">
                <a:solidFill>
                  <a:srgbClr val="000000"/>
                </a:solidFill>
                <a:latin typeface="ff6"/>
              </a:rPr>
              <a:t>dapat</a:t>
            </a:r>
            <a:r>
              <a:rPr lang="en-US" dirty="0">
                <a:solidFill>
                  <a:srgbClr val="000000"/>
                </a:solidFill>
                <a:latin typeface="ff6"/>
              </a:rPr>
              <a:t> </a:t>
            </a:r>
            <a:r>
              <a:rPr lang="en-US" dirty="0" err="1">
                <a:solidFill>
                  <a:srgbClr val="000000"/>
                </a:solidFill>
                <a:latin typeface="ff6"/>
              </a:rPr>
              <a:t>diklaim</a:t>
            </a:r>
            <a:r>
              <a:rPr lang="en-US" dirty="0">
                <a:solidFill>
                  <a:srgbClr val="000000"/>
                </a:solidFill>
                <a:latin typeface="ff6"/>
              </a:rPr>
              <a:t> </a:t>
            </a:r>
            <a:r>
              <a:rPr lang="en-US" dirty="0" err="1">
                <a:solidFill>
                  <a:srgbClr val="000000"/>
                </a:solidFill>
                <a:latin typeface="ff6"/>
              </a:rPr>
              <a:t>sewaktu-waktu</a:t>
            </a:r>
            <a:r>
              <a:rPr lang="en-US" dirty="0">
                <a:solidFill>
                  <a:srgbClr val="000000"/>
                </a:solidFill>
                <a:latin typeface="ff6"/>
              </a:rPr>
              <a:t> oleh negara lain</a:t>
            </a:r>
            <a:endParaRPr lang="en-US" dirty="0">
              <a:solidFill>
                <a:srgbClr val="000000"/>
              </a:solidFill>
              <a:latin typeface="Roboto"/>
            </a:endParaRPr>
          </a:p>
          <a:p>
            <a:r>
              <a:rPr lang="en-US" dirty="0">
                <a:solidFill>
                  <a:srgbClr val="000000"/>
                </a:solidFill>
                <a:latin typeface="ff6"/>
              </a:rPr>
              <a:t>dan </a:t>
            </a:r>
            <a:r>
              <a:rPr lang="en-US" dirty="0" err="1">
                <a:solidFill>
                  <a:srgbClr val="000000"/>
                </a:solidFill>
                <a:latin typeface="ff6"/>
              </a:rPr>
              <a:t>hasil</a:t>
            </a:r>
            <a:r>
              <a:rPr lang="en-US" dirty="0">
                <a:solidFill>
                  <a:srgbClr val="000000"/>
                </a:solidFill>
                <a:latin typeface="ff6"/>
              </a:rPr>
              <a:t> </a:t>
            </a:r>
            <a:r>
              <a:rPr lang="en-US" dirty="0" err="1">
                <a:solidFill>
                  <a:srgbClr val="000000"/>
                </a:solidFill>
                <a:latin typeface="ff6"/>
              </a:rPr>
              <a:t>sumber</a:t>
            </a:r>
            <a:r>
              <a:rPr lang="en-US" dirty="0">
                <a:solidFill>
                  <a:srgbClr val="000000"/>
                </a:solidFill>
                <a:latin typeface="ff6"/>
              </a:rPr>
              <a:t> </a:t>
            </a:r>
            <a:r>
              <a:rPr lang="en-US" dirty="0" err="1">
                <a:solidFill>
                  <a:srgbClr val="000000"/>
                </a:solidFill>
                <a:latin typeface="ff6"/>
              </a:rPr>
              <a:t>daya</a:t>
            </a:r>
            <a:r>
              <a:rPr lang="en-US" dirty="0">
                <a:solidFill>
                  <a:srgbClr val="000000"/>
                </a:solidFill>
                <a:latin typeface="ff6"/>
              </a:rPr>
              <a:t> </a:t>
            </a:r>
            <a:r>
              <a:rPr lang="en-US" dirty="0" err="1">
                <a:solidFill>
                  <a:srgbClr val="000000"/>
                </a:solidFill>
                <a:latin typeface="ff6"/>
              </a:rPr>
              <a:t>alamnya</a:t>
            </a:r>
            <a:r>
              <a:rPr lang="en-US" dirty="0">
                <a:solidFill>
                  <a:srgbClr val="000000"/>
                </a:solidFill>
                <a:latin typeface="ff6"/>
              </a:rPr>
              <a:t> </a:t>
            </a:r>
            <a:r>
              <a:rPr lang="en-US" dirty="0" err="1">
                <a:solidFill>
                  <a:srgbClr val="000000"/>
                </a:solidFill>
                <a:latin typeface="ff6"/>
              </a:rPr>
              <a:t>diambil</a:t>
            </a:r>
            <a:r>
              <a:rPr lang="en-US" dirty="0">
                <a:solidFill>
                  <a:srgbClr val="000000"/>
                </a:solidFill>
                <a:latin typeface="ff6"/>
              </a:rPr>
              <a:t> </a:t>
            </a:r>
            <a:r>
              <a:rPr lang="en-US" dirty="0" err="1">
                <a:solidFill>
                  <a:srgbClr val="000000"/>
                </a:solidFill>
                <a:latin typeface="ff6"/>
              </a:rPr>
              <a:t>dengansewenang</a:t>
            </a:r>
            <a:r>
              <a:rPr lang="en-US" dirty="0">
                <a:solidFill>
                  <a:srgbClr val="000000"/>
                </a:solidFill>
                <a:latin typeface="ff6"/>
              </a:rPr>
              <a:t> </a:t>
            </a:r>
            <a:r>
              <a:rPr lang="en-US" dirty="0" err="1">
                <a:solidFill>
                  <a:srgbClr val="000000"/>
                </a:solidFill>
                <a:latin typeface="ff6"/>
              </a:rPr>
              <a:t>wenangnya</a:t>
            </a:r>
            <a:r>
              <a:rPr lang="en-US" dirty="0">
                <a:solidFill>
                  <a:srgbClr val="000000"/>
                </a:solidFill>
                <a:latin typeface="ff6"/>
              </a:rPr>
              <a:t>. </a:t>
            </a:r>
            <a:r>
              <a:rPr lang="en-US" dirty="0" err="1">
                <a:solidFill>
                  <a:srgbClr val="000000"/>
                </a:solidFill>
                <a:latin typeface="ff6"/>
              </a:rPr>
              <a:t>Langkah</a:t>
            </a:r>
            <a:r>
              <a:rPr lang="en-US" dirty="0">
                <a:solidFill>
                  <a:srgbClr val="000000"/>
                </a:solidFill>
                <a:latin typeface="ff6"/>
              </a:rPr>
              <a:t> </a:t>
            </a:r>
            <a:r>
              <a:rPr lang="en-US" dirty="0" err="1">
                <a:solidFill>
                  <a:srgbClr val="000000"/>
                </a:solidFill>
                <a:latin typeface="ff6"/>
              </a:rPr>
              <a:t>tegas</a:t>
            </a:r>
            <a:r>
              <a:rPr lang="en-US" dirty="0">
                <a:solidFill>
                  <a:srgbClr val="000000"/>
                </a:solidFill>
                <a:latin typeface="ff6"/>
              </a:rPr>
              <a:t> </a:t>
            </a:r>
            <a:r>
              <a:rPr lang="en-US" dirty="0" err="1">
                <a:solidFill>
                  <a:srgbClr val="000000"/>
                </a:solidFill>
                <a:latin typeface="ff6"/>
              </a:rPr>
              <a:t>pemerintahsangat</a:t>
            </a:r>
            <a:r>
              <a:rPr lang="en-US" dirty="0">
                <a:solidFill>
                  <a:srgbClr val="000000"/>
                </a:solidFill>
                <a:latin typeface="ff6"/>
              </a:rPr>
              <a:t> </a:t>
            </a:r>
            <a:r>
              <a:rPr lang="en-US" dirty="0" err="1">
                <a:solidFill>
                  <a:srgbClr val="000000"/>
                </a:solidFill>
                <a:latin typeface="ff6"/>
              </a:rPr>
              <a:t>diperlukan</a:t>
            </a:r>
            <a:r>
              <a:rPr lang="en-US" dirty="0">
                <a:solidFill>
                  <a:srgbClr val="000000"/>
                </a:solidFill>
                <a:latin typeface="ff6"/>
              </a:rPr>
              <a:t> agar </a:t>
            </a:r>
            <a:r>
              <a:rPr lang="en-US" dirty="0" err="1">
                <a:solidFill>
                  <a:srgbClr val="000000"/>
                </a:solidFill>
                <a:latin typeface="ff6"/>
              </a:rPr>
              <a:t>tidak</a:t>
            </a:r>
            <a:r>
              <a:rPr lang="en-US" dirty="0">
                <a:solidFill>
                  <a:srgbClr val="000000"/>
                </a:solidFill>
                <a:latin typeface="ff6"/>
              </a:rPr>
              <a:t> </a:t>
            </a:r>
            <a:r>
              <a:rPr lang="en-US" dirty="0" err="1">
                <a:solidFill>
                  <a:srgbClr val="000000"/>
                </a:solidFill>
                <a:latin typeface="ff6"/>
              </a:rPr>
              <a:t>ada</a:t>
            </a:r>
            <a:r>
              <a:rPr lang="en-US" dirty="0">
                <a:solidFill>
                  <a:srgbClr val="000000"/>
                </a:solidFill>
                <a:latin typeface="ff6"/>
              </a:rPr>
              <a:t> </a:t>
            </a:r>
            <a:r>
              <a:rPr lang="en-US" dirty="0" err="1">
                <a:solidFill>
                  <a:srgbClr val="000000"/>
                </a:solidFill>
                <a:latin typeface="ff6"/>
              </a:rPr>
              <a:t>kasus</a:t>
            </a:r>
            <a:endParaRPr lang="en-US" dirty="0">
              <a:solidFill>
                <a:srgbClr val="000000"/>
              </a:solidFill>
              <a:latin typeface="Roboto"/>
            </a:endParaRPr>
          </a:p>
          <a:p>
            <a:r>
              <a:rPr lang="en-US" i="1" dirty="0">
                <a:solidFill>
                  <a:srgbClr val="000000"/>
                </a:solidFill>
                <a:latin typeface="ff1"/>
              </a:rPr>
              <a:t> illegal fishing</a:t>
            </a:r>
            <a:r>
              <a:rPr lang="en-US" i="1" dirty="0">
                <a:solidFill>
                  <a:srgbClr val="000000"/>
                </a:solidFill>
                <a:latin typeface="Roboto"/>
              </a:rPr>
              <a:t> </a:t>
            </a:r>
            <a:r>
              <a:rPr lang="en-US" dirty="0" err="1">
                <a:solidFill>
                  <a:srgbClr val="000000"/>
                </a:solidFill>
                <a:latin typeface="ff6"/>
              </a:rPr>
              <a:t>lagi</a:t>
            </a:r>
            <a:r>
              <a:rPr lang="en-US" dirty="0">
                <a:solidFill>
                  <a:srgbClr val="000000"/>
                </a:solidFill>
                <a:latin typeface="Roboto"/>
              </a:rPr>
              <a:t> </a:t>
            </a:r>
            <a:r>
              <a:rPr lang="en-US" dirty="0" err="1">
                <a:solidFill>
                  <a:srgbClr val="000000"/>
                </a:solidFill>
                <a:latin typeface="ff6"/>
              </a:rPr>
              <a:t>dalam</a:t>
            </a:r>
            <a:r>
              <a:rPr lang="en-US" dirty="0">
                <a:solidFill>
                  <a:srgbClr val="000000"/>
                </a:solidFill>
                <a:latin typeface="ff6"/>
              </a:rPr>
              <a:t> </a:t>
            </a:r>
            <a:r>
              <a:rPr lang="en-US" dirty="0" err="1">
                <a:solidFill>
                  <a:srgbClr val="000000"/>
                </a:solidFill>
                <a:latin typeface="ff6"/>
              </a:rPr>
              <a:t>rangka</a:t>
            </a:r>
            <a:r>
              <a:rPr lang="en-US" dirty="0">
                <a:solidFill>
                  <a:srgbClr val="000000"/>
                </a:solidFill>
                <a:latin typeface="ff6"/>
              </a:rPr>
              <a:t> </a:t>
            </a:r>
            <a:r>
              <a:rPr lang="en-US" dirty="0" err="1">
                <a:solidFill>
                  <a:srgbClr val="000000"/>
                </a:solidFill>
                <a:latin typeface="ff6"/>
              </a:rPr>
              <a:t>cerdas</a:t>
            </a:r>
            <a:r>
              <a:rPr lang="en-US" dirty="0">
                <a:solidFill>
                  <a:srgbClr val="000000"/>
                </a:solidFill>
                <a:latin typeface="ff6"/>
              </a:rPr>
              <a:t> </a:t>
            </a:r>
            <a:r>
              <a:rPr lang="en-US" dirty="0" err="1">
                <a:solidFill>
                  <a:srgbClr val="000000"/>
                </a:solidFill>
                <a:latin typeface="ff6"/>
              </a:rPr>
              <a:t>siasati</a:t>
            </a:r>
            <a:r>
              <a:rPr lang="en-US" dirty="0">
                <a:solidFill>
                  <a:srgbClr val="000000"/>
                </a:solidFill>
                <a:latin typeface="ff6"/>
              </a:rPr>
              <a:t> </a:t>
            </a:r>
            <a:r>
              <a:rPr lang="en-US" dirty="0" err="1">
                <a:solidFill>
                  <a:srgbClr val="000000"/>
                </a:solidFill>
                <a:latin typeface="ff6"/>
              </a:rPr>
              <a:t>segala</a:t>
            </a:r>
            <a:r>
              <a:rPr lang="en-US" dirty="0">
                <a:solidFill>
                  <a:srgbClr val="000000"/>
                </a:solidFill>
                <a:latin typeface="ff6"/>
              </a:rPr>
              <a:t> </a:t>
            </a:r>
            <a:r>
              <a:rPr lang="en-US" dirty="0" err="1">
                <a:solidFill>
                  <a:srgbClr val="000000"/>
                </a:solidFill>
                <a:latin typeface="ff6"/>
              </a:rPr>
              <a:t>isu-isu</a:t>
            </a:r>
            <a:r>
              <a:rPr lang="en-US" dirty="0">
                <a:solidFill>
                  <a:srgbClr val="000000"/>
                </a:solidFill>
                <a:latin typeface="ff6"/>
              </a:rPr>
              <a:t> </a:t>
            </a:r>
            <a:r>
              <a:rPr lang="en-US" dirty="0" err="1">
                <a:solidFill>
                  <a:srgbClr val="000000"/>
                </a:solidFill>
                <a:latin typeface="ff6"/>
              </a:rPr>
              <a:t>geopolitik.Karena</a:t>
            </a:r>
            <a:r>
              <a:rPr lang="en-US" dirty="0">
                <a:solidFill>
                  <a:srgbClr val="000000"/>
                </a:solidFill>
                <a:latin typeface="ff6"/>
              </a:rPr>
              <a:t> NKRI </a:t>
            </a:r>
            <a:r>
              <a:rPr lang="en-US" dirty="0" err="1">
                <a:solidFill>
                  <a:srgbClr val="000000"/>
                </a:solidFill>
                <a:latin typeface="ff6"/>
              </a:rPr>
              <a:t>harga</a:t>
            </a:r>
            <a:r>
              <a:rPr lang="en-US" dirty="0">
                <a:solidFill>
                  <a:srgbClr val="000000"/>
                </a:solidFill>
                <a:latin typeface="ff6"/>
              </a:rPr>
              <a:t> </a:t>
            </a:r>
            <a:r>
              <a:rPr lang="en-US" dirty="0" err="1">
                <a:solidFill>
                  <a:srgbClr val="000000"/>
                </a:solidFill>
                <a:latin typeface="ff6"/>
              </a:rPr>
              <a:t>mati</a:t>
            </a:r>
            <a:r>
              <a:rPr lang="en-US" dirty="0">
                <a:solidFill>
                  <a:srgbClr val="000000"/>
                </a:solidFill>
                <a:latin typeface="ff6"/>
              </a:rPr>
              <a:t>!</a:t>
            </a:r>
            <a:endParaRPr lang="en-US" dirty="0">
              <a:solidFill>
                <a:srgbClr val="000000"/>
              </a:solidFill>
              <a:latin typeface="Roboto"/>
            </a:endParaRPr>
          </a:p>
        </p:txBody>
      </p:sp>
    </p:spTree>
    <p:extLst>
      <p:ext uri="{BB962C8B-B14F-4D97-AF65-F5344CB8AC3E}">
        <p14:creationId xmlns:p14="http://schemas.microsoft.com/office/powerpoint/2010/main" val="3874832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0" y="2650537"/>
            <a:ext cx="12192000"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0" y="3512555"/>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Insert the Sub Title of Your Presentation</a:t>
            </a:r>
            <a:endParaRPr lang="ko-KR" altLang="en-US" sz="1867" dirty="0">
              <a:solidFill>
                <a:schemeClr val="bg1"/>
              </a:solidFill>
              <a:cs typeface="Arial" pitchFamily="34" charset="0"/>
            </a:endParaRPr>
          </a:p>
        </p:txBody>
      </p:sp>
      <p:grpSp>
        <p:nvGrpSpPr>
          <p:cNvPr id="12" name="Group 11">
            <a:extLst>
              <a:ext uri="{FF2B5EF4-FFF2-40B4-BE49-F238E27FC236}">
                <a16:creationId xmlns:a16="http://schemas.microsoft.com/office/drawing/2014/main" id="{4D50BE5F-66E1-4E8D-ADB5-EB475C7F2D4D}"/>
              </a:ext>
            </a:extLst>
          </p:cNvPr>
          <p:cNvGrpSpPr/>
          <p:nvPr/>
        </p:nvGrpSpPr>
        <p:grpSpPr>
          <a:xfrm>
            <a:off x="2229738" y="716481"/>
            <a:ext cx="7803176" cy="4876117"/>
            <a:chOff x="2229738" y="716481"/>
            <a:chExt cx="7803176" cy="4876117"/>
          </a:xfrm>
        </p:grpSpPr>
        <p:sp>
          <p:nvSpPr>
            <p:cNvPr id="13" name="Freeform: Shape 12">
              <a:extLst>
                <a:ext uri="{FF2B5EF4-FFF2-40B4-BE49-F238E27FC236}">
                  <a16:creationId xmlns:a16="http://schemas.microsoft.com/office/drawing/2014/main" id="{7A8A5672-B625-4236-8666-6B2C8697FD9C}"/>
                </a:ext>
              </a:extLst>
            </p:cNvPr>
            <p:cNvSpPr/>
            <p:nvPr/>
          </p:nvSpPr>
          <p:spPr>
            <a:xfrm rot="10800000">
              <a:off x="3609975" y="3756839"/>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4" name="Group 13">
              <a:extLst>
                <a:ext uri="{FF2B5EF4-FFF2-40B4-BE49-F238E27FC236}">
                  <a16:creationId xmlns:a16="http://schemas.microsoft.com/office/drawing/2014/main" id="{EA1E921E-2438-45A2-AA41-C1A40356A72B}"/>
                </a:ext>
              </a:extLst>
            </p:cNvPr>
            <p:cNvGrpSpPr/>
            <p:nvPr/>
          </p:nvGrpSpPr>
          <p:grpSpPr>
            <a:xfrm>
              <a:off x="2229738" y="716481"/>
              <a:ext cx="7803176" cy="4876117"/>
              <a:chOff x="2229738" y="716481"/>
              <a:chExt cx="7803176" cy="4876117"/>
            </a:xfrm>
          </p:grpSpPr>
          <p:sp>
            <p:nvSpPr>
              <p:cNvPr id="15" name="Freeform: Shape 14">
                <a:extLst>
                  <a:ext uri="{FF2B5EF4-FFF2-40B4-BE49-F238E27FC236}">
                    <a16:creationId xmlns:a16="http://schemas.microsoft.com/office/drawing/2014/main" id="{797B5F1E-CB20-4033-9037-143A9CFF317F}"/>
                  </a:ext>
                </a:extLst>
              </p:cNvPr>
              <p:cNvSpPr/>
              <p:nvPr/>
            </p:nvSpPr>
            <p:spPr>
              <a:xfrm>
                <a:off x="3609975" y="1232742"/>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Rectangle 15">
                <a:extLst>
                  <a:ext uri="{FF2B5EF4-FFF2-40B4-BE49-F238E27FC236}">
                    <a16:creationId xmlns:a16="http://schemas.microsoft.com/office/drawing/2014/main" id="{55ACAC44-0CA4-4D15-AE76-405C924BA3E4}"/>
                  </a:ext>
                </a:extLst>
              </p:cNvPr>
              <p:cNvSpPr/>
              <p:nvPr/>
            </p:nvSpPr>
            <p:spPr>
              <a:xfrm rot="2735247">
                <a:off x="8529637" y="490381"/>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a:extLst>
                  <a:ext uri="{FF2B5EF4-FFF2-40B4-BE49-F238E27FC236}">
                    <a16:creationId xmlns:a16="http://schemas.microsoft.com/office/drawing/2014/main" id="{2DF41FE1-6DDF-420A-9003-47CAF9ED3A91}"/>
                  </a:ext>
                </a:extLst>
              </p:cNvPr>
              <p:cNvSpPr/>
              <p:nvPr/>
            </p:nvSpPr>
            <p:spPr>
              <a:xfrm rot="2735247">
                <a:off x="3452813" y="4544899"/>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a:extLst>
                  <a:ext uri="{FF2B5EF4-FFF2-40B4-BE49-F238E27FC236}">
                    <a16:creationId xmlns:a16="http://schemas.microsoft.com/office/drawing/2014/main" id="{227F7607-67B0-483B-ACA2-AABF6AE10F5A}"/>
                  </a:ext>
                </a:extLst>
              </p:cNvPr>
              <p:cNvSpPr/>
              <p:nvPr/>
            </p:nvSpPr>
            <p:spPr>
              <a:xfrm rot="2735247">
                <a:off x="9257907" y="46249"/>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a:extLst>
                  <a:ext uri="{FF2B5EF4-FFF2-40B4-BE49-F238E27FC236}">
                    <a16:creationId xmlns:a16="http://schemas.microsoft.com/office/drawing/2014/main" id="{FEC737F8-5AC4-42D6-95C7-D0925369CE05}"/>
                  </a:ext>
                </a:extLst>
              </p:cNvPr>
              <p:cNvSpPr/>
              <p:nvPr/>
            </p:nvSpPr>
            <p:spPr>
              <a:xfrm rot="2735247">
                <a:off x="2899970" y="4817591"/>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258222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E4327C63-A6AC-4E9E-8107-F2DCFBBB7C8F}"/>
              </a:ext>
            </a:extLst>
          </p:cNvPr>
          <p:cNvSpPr txBox="1"/>
          <p:nvPr/>
        </p:nvSpPr>
        <p:spPr>
          <a:xfrm>
            <a:off x="3169920" y="294640"/>
            <a:ext cx="5830472" cy="1292662"/>
          </a:xfrm>
          <a:prstGeom prst="rect">
            <a:avLst/>
          </a:prstGeom>
          <a:solidFill>
            <a:schemeClr val="bg1"/>
          </a:solidFill>
        </p:spPr>
        <p:txBody>
          <a:bodyPr wrap="square" lIns="36000" tIns="0" rIns="36000" bIns="0" rtlCol="0">
            <a:spAutoFit/>
          </a:bodyPr>
          <a:lstStyle/>
          <a:p>
            <a:pPr algn="ctr"/>
            <a:r>
              <a:rPr lang="en-US" altLang="ko-KR" sz="2800" dirty="0">
                <a:solidFill>
                  <a:schemeClr val="accent1">
                    <a:lumMod val="75000"/>
                  </a:schemeClr>
                </a:solidFill>
                <a:cs typeface="Arial" pitchFamily="34" charset="0"/>
              </a:rPr>
              <a:t>A. </a:t>
            </a:r>
            <a:r>
              <a:rPr lang="en-US" dirty="0">
                <a:solidFill>
                  <a:schemeClr val="accent1">
                    <a:lumMod val="75000"/>
                  </a:schemeClr>
                </a:solidFill>
              </a:rPr>
              <a:t>Wilayah </a:t>
            </a:r>
            <a:r>
              <a:rPr lang="en-US" dirty="0" err="1">
                <a:solidFill>
                  <a:schemeClr val="accent1">
                    <a:lumMod val="75000"/>
                  </a:schemeClr>
                </a:solidFill>
              </a:rPr>
              <a:t>Sebagai</a:t>
            </a:r>
            <a:r>
              <a:rPr lang="en-US" dirty="0">
                <a:solidFill>
                  <a:schemeClr val="accent1">
                    <a:lumMod val="75000"/>
                  </a:schemeClr>
                </a:solidFill>
              </a:rPr>
              <a:t> </a:t>
            </a:r>
            <a:r>
              <a:rPr lang="en-US" dirty="0" err="1">
                <a:solidFill>
                  <a:schemeClr val="accent1">
                    <a:lumMod val="75000"/>
                  </a:schemeClr>
                </a:solidFill>
              </a:rPr>
              <a:t>Ruang</a:t>
            </a:r>
            <a:r>
              <a:rPr lang="en-US" dirty="0">
                <a:solidFill>
                  <a:schemeClr val="accent1">
                    <a:lumMod val="75000"/>
                  </a:schemeClr>
                </a:solidFill>
              </a:rPr>
              <a:t> </a:t>
            </a:r>
            <a:r>
              <a:rPr lang="en-US" dirty="0" err="1">
                <a:solidFill>
                  <a:schemeClr val="accent1">
                    <a:lumMod val="75000"/>
                  </a:schemeClr>
                </a:solidFill>
              </a:rPr>
              <a:t>Hidup</a:t>
            </a:r>
            <a:endParaRPr lang="en-US" altLang="ko-KR" sz="2800" dirty="0">
              <a:solidFill>
                <a:schemeClr val="accent1">
                  <a:lumMod val="75000"/>
                </a:schemeClr>
              </a:solidFill>
              <a:cs typeface="Arial" pitchFamily="34" charset="0"/>
            </a:endParaRPr>
          </a:p>
          <a:p>
            <a:pPr algn="ctr"/>
            <a:r>
              <a:rPr lang="en-US" altLang="ko-KR" sz="2800" dirty="0" err="1">
                <a:solidFill>
                  <a:schemeClr val="accent1"/>
                </a:solidFill>
                <a:cs typeface="Arial" pitchFamily="34" charset="0"/>
              </a:rPr>
              <a:t>Wawasan</a:t>
            </a:r>
            <a:r>
              <a:rPr lang="en-US" altLang="ko-KR" sz="2800" dirty="0">
                <a:solidFill>
                  <a:schemeClr val="accent1"/>
                </a:solidFill>
                <a:cs typeface="Arial" pitchFamily="34" charset="0"/>
              </a:rPr>
              <a:t> Nusantara</a:t>
            </a:r>
          </a:p>
          <a:p>
            <a:pPr algn="ctr"/>
            <a:r>
              <a:rPr lang="en-US" sz="2800" dirty="0" err="1">
                <a:solidFill>
                  <a:schemeClr val="accent1"/>
                </a:solidFill>
                <a:cs typeface="Arial" pitchFamily="34" charset="0"/>
              </a:rPr>
              <a:t>Sebagai</a:t>
            </a:r>
            <a:r>
              <a:rPr lang="en-US" sz="2800" dirty="0">
                <a:solidFill>
                  <a:schemeClr val="accent1"/>
                </a:solidFill>
                <a:cs typeface="Arial" pitchFamily="34" charset="0"/>
              </a:rPr>
              <a:t> </a:t>
            </a:r>
            <a:r>
              <a:rPr lang="en-US" sz="2800" dirty="0" err="1">
                <a:solidFill>
                  <a:schemeClr val="accent1"/>
                </a:solidFill>
                <a:cs typeface="Arial" pitchFamily="34" charset="0"/>
              </a:rPr>
              <a:t>Geopolitik</a:t>
            </a:r>
            <a:r>
              <a:rPr lang="en-US" sz="2800" dirty="0">
                <a:solidFill>
                  <a:schemeClr val="accent1"/>
                </a:solidFill>
                <a:cs typeface="Arial" pitchFamily="34" charset="0"/>
              </a:rPr>
              <a:t> Indonesia</a:t>
            </a:r>
            <a:endParaRPr lang="en-US" sz="2800" dirty="0">
              <a:solidFill>
                <a:schemeClr val="accent1"/>
              </a:solidFill>
            </a:endParaRPr>
          </a:p>
        </p:txBody>
      </p:sp>
      <p:sp>
        <p:nvSpPr>
          <p:cNvPr id="34" name="TextBox 33">
            <a:extLst>
              <a:ext uri="{FF2B5EF4-FFF2-40B4-BE49-F238E27FC236}">
                <a16:creationId xmlns:a16="http://schemas.microsoft.com/office/drawing/2014/main" id="{9A7E800E-016F-472C-B5CF-06602E8FC105}"/>
              </a:ext>
            </a:extLst>
          </p:cNvPr>
          <p:cNvSpPr txBox="1"/>
          <p:nvPr/>
        </p:nvSpPr>
        <p:spPr>
          <a:xfrm>
            <a:off x="6378245" y="1837096"/>
            <a:ext cx="4413010" cy="1077218"/>
          </a:xfrm>
          <a:prstGeom prst="rect">
            <a:avLst/>
          </a:prstGeom>
          <a:noFill/>
        </p:spPr>
        <p:txBody>
          <a:bodyPr wrap="square" rtlCol="0" anchor="ctr">
            <a:spAutoFit/>
          </a:bodyPr>
          <a:lstStyle/>
          <a:p>
            <a:r>
              <a:rPr lang="en-GB" altLang="ko-KR" sz="3200" dirty="0">
                <a:solidFill>
                  <a:schemeClr val="bg1"/>
                </a:solidFill>
                <a:cs typeface="Arial" pitchFamily="34" charset="0"/>
              </a:rPr>
              <a:t>1. </a:t>
            </a:r>
            <a:r>
              <a:rPr lang="en-GB" altLang="ko-KR" sz="3200" dirty="0" err="1">
                <a:solidFill>
                  <a:schemeClr val="bg1"/>
                </a:solidFill>
                <a:cs typeface="Arial" pitchFamily="34" charset="0"/>
              </a:rPr>
              <a:t>Konsep</a:t>
            </a:r>
            <a:r>
              <a:rPr lang="en-GB" altLang="ko-KR" sz="3200" dirty="0">
                <a:solidFill>
                  <a:schemeClr val="bg1"/>
                </a:solidFill>
                <a:cs typeface="Arial" pitchFamily="34" charset="0"/>
              </a:rPr>
              <a:t> </a:t>
            </a:r>
            <a:r>
              <a:rPr lang="en-GB" altLang="ko-KR" sz="3200" dirty="0" err="1">
                <a:solidFill>
                  <a:schemeClr val="bg1"/>
                </a:solidFill>
                <a:cs typeface="Arial" pitchFamily="34" charset="0"/>
              </a:rPr>
              <a:t>Geopolitik</a:t>
            </a:r>
            <a:r>
              <a:rPr lang="en-GB" altLang="ko-KR" sz="3200" dirty="0">
                <a:solidFill>
                  <a:schemeClr val="bg1"/>
                </a:solidFill>
                <a:cs typeface="Arial" pitchFamily="34" charset="0"/>
              </a:rPr>
              <a:t> (</a:t>
            </a:r>
            <a:r>
              <a:rPr lang="en-GB" altLang="ko-KR" sz="3200" dirty="0" err="1">
                <a:solidFill>
                  <a:schemeClr val="bg1"/>
                </a:solidFill>
                <a:cs typeface="Arial" pitchFamily="34" charset="0"/>
              </a:rPr>
              <a:t>Asal</a:t>
            </a:r>
            <a:r>
              <a:rPr lang="en-GB" altLang="ko-KR" sz="3200" dirty="0">
                <a:solidFill>
                  <a:schemeClr val="bg1"/>
                </a:solidFill>
                <a:cs typeface="Arial" pitchFamily="34" charset="0"/>
              </a:rPr>
              <a:t> </a:t>
            </a:r>
            <a:r>
              <a:rPr lang="en-GB" altLang="ko-KR" sz="3200" dirty="0" err="1">
                <a:solidFill>
                  <a:schemeClr val="bg1"/>
                </a:solidFill>
                <a:cs typeface="Arial" pitchFamily="34" charset="0"/>
              </a:rPr>
              <a:t>istilah</a:t>
            </a:r>
            <a:r>
              <a:rPr lang="en-GB" altLang="ko-KR" sz="3200" dirty="0">
                <a:solidFill>
                  <a:schemeClr val="bg1"/>
                </a:solidFill>
                <a:cs typeface="Arial" pitchFamily="34" charset="0"/>
              </a:rPr>
              <a:t> </a:t>
            </a:r>
            <a:r>
              <a:rPr lang="en-GB" altLang="ko-KR" sz="3200" dirty="0" err="1">
                <a:solidFill>
                  <a:schemeClr val="bg1"/>
                </a:solidFill>
                <a:cs typeface="Arial" pitchFamily="34" charset="0"/>
              </a:rPr>
              <a:t>geopolitik</a:t>
            </a:r>
            <a:r>
              <a:rPr lang="en-GB" altLang="ko-KR" sz="3200" dirty="0">
                <a:solidFill>
                  <a:schemeClr val="bg1"/>
                </a:solidFill>
                <a:cs typeface="Arial" pitchFamily="34" charset="0"/>
              </a:rPr>
              <a:t>)</a:t>
            </a:r>
            <a:endParaRPr lang="ko-KR" altLang="en-US" sz="3200" dirty="0">
              <a:solidFill>
                <a:schemeClr val="bg1"/>
              </a:solidFill>
              <a:cs typeface="Arial" pitchFamily="34" charset="0"/>
            </a:endParaRPr>
          </a:p>
        </p:txBody>
      </p:sp>
      <p:grpSp>
        <p:nvGrpSpPr>
          <p:cNvPr id="35" name="Group 34">
            <a:extLst>
              <a:ext uri="{FF2B5EF4-FFF2-40B4-BE49-F238E27FC236}">
                <a16:creationId xmlns:a16="http://schemas.microsoft.com/office/drawing/2014/main" id="{B49A462C-6735-46C5-BD9C-DC33C21522BB}"/>
              </a:ext>
            </a:extLst>
          </p:cNvPr>
          <p:cNvGrpSpPr/>
          <p:nvPr/>
        </p:nvGrpSpPr>
        <p:grpSpPr>
          <a:xfrm>
            <a:off x="1682990" y="2375706"/>
            <a:ext cx="589085" cy="589085"/>
            <a:chOff x="1582614" y="2839915"/>
            <a:chExt cx="589085" cy="589085"/>
          </a:xfrm>
        </p:grpSpPr>
        <p:sp>
          <p:nvSpPr>
            <p:cNvPr id="36" name="Rectangle 35">
              <a:extLst>
                <a:ext uri="{FF2B5EF4-FFF2-40B4-BE49-F238E27FC236}">
                  <a16:creationId xmlns:a16="http://schemas.microsoft.com/office/drawing/2014/main" id="{84632E5B-41C8-4452-B9A1-6AA1A6789784}"/>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EC9A884-DA84-4BF1-9162-A94308157C1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C61A290E-A144-454D-B232-96B50F403A6A}"/>
              </a:ext>
            </a:extLst>
          </p:cNvPr>
          <p:cNvGrpSpPr/>
          <p:nvPr/>
        </p:nvGrpSpPr>
        <p:grpSpPr>
          <a:xfrm rot="5400000">
            <a:off x="4536113" y="2375706"/>
            <a:ext cx="589085" cy="589085"/>
            <a:chOff x="1582614" y="2839915"/>
            <a:chExt cx="589085" cy="589085"/>
          </a:xfrm>
        </p:grpSpPr>
        <p:sp>
          <p:nvSpPr>
            <p:cNvPr id="39" name="Rectangle 38">
              <a:extLst>
                <a:ext uri="{FF2B5EF4-FFF2-40B4-BE49-F238E27FC236}">
                  <a16:creationId xmlns:a16="http://schemas.microsoft.com/office/drawing/2014/main" id="{FB94419A-D6D1-4D14-B39A-7AD72C65AD1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3D8A6FB-10BB-417D-8DD6-D6B99F54252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08E14FFB-5AA2-418B-9EA8-15CBB59EFDDE}"/>
              </a:ext>
            </a:extLst>
          </p:cNvPr>
          <p:cNvGrpSpPr/>
          <p:nvPr/>
        </p:nvGrpSpPr>
        <p:grpSpPr>
          <a:xfrm flipV="1">
            <a:off x="1682990" y="5224373"/>
            <a:ext cx="589085" cy="589085"/>
            <a:chOff x="1582614" y="2839915"/>
            <a:chExt cx="589085" cy="589085"/>
          </a:xfrm>
        </p:grpSpPr>
        <p:sp>
          <p:nvSpPr>
            <p:cNvPr id="42" name="Rectangle 41">
              <a:extLst>
                <a:ext uri="{FF2B5EF4-FFF2-40B4-BE49-F238E27FC236}">
                  <a16:creationId xmlns:a16="http://schemas.microsoft.com/office/drawing/2014/main" id="{A4A97CEE-8F8E-4557-844E-FC9D5B116C6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D18AD04-58B0-484E-846C-5475B1E12ADF}"/>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A24F7523-6078-4DB0-98CD-B4A95F62D890}"/>
              </a:ext>
            </a:extLst>
          </p:cNvPr>
          <p:cNvGrpSpPr/>
          <p:nvPr/>
        </p:nvGrpSpPr>
        <p:grpSpPr>
          <a:xfrm rot="16200000" flipV="1">
            <a:off x="4536113" y="5224373"/>
            <a:ext cx="589085" cy="589085"/>
            <a:chOff x="1582614" y="2839915"/>
            <a:chExt cx="589085" cy="589085"/>
          </a:xfrm>
        </p:grpSpPr>
        <p:sp>
          <p:nvSpPr>
            <p:cNvPr id="45" name="Rectangle 44">
              <a:extLst>
                <a:ext uri="{FF2B5EF4-FFF2-40B4-BE49-F238E27FC236}">
                  <a16:creationId xmlns:a16="http://schemas.microsoft.com/office/drawing/2014/main" id="{875F0F41-587F-4EA1-B9E5-F80E8CA4682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D89A6E7-3B9C-48B7-828D-A5A18C320D4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a:extLst>
              <a:ext uri="{FF2B5EF4-FFF2-40B4-BE49-F238E27FC236}">
                <a16:creationId xmlns:a16="http://schemas.microsoft.com/office/drawing/2014/main" id="{2E7A5A3C-F791-4F96-9F78-AB38F04BA278}"/>
              </a:ext>
            </a:extLst>
          </p:cNvPr>
          <p:cNvSpPr txBox="1"/>
          <p:nvPr/>
        </p:nvSpPr>
        <p:spPr>
          <a:xfrm>
            <a:off x="6378245" y="3308687"/>
            <a:ext cx="4413010" cy="2862322"/>
          </a:xfrm>
          <a:prstGeom prst="rect">
            <a:avLst/>
          </a:prstGeom>
          <a:noFill/>
        </p:spPr>
        <p:txBody>
          <a:bodyPr wrap="square" rtlCol="0">
            <a:spAutoFit/>
          </a:bodyPr>
          <a:lstStyle/>
          <a:p>
            <a:r>
              <a:rPr lang="id-ID" dirty="0">
                <a:solidFill>
                  <a:schemeClr val="bg1"/>
                </a:solidFill>
              </a:rPr>
              <a:t>Kata geopolitik berasal dari </a:t>
            </a:r>
            <a:r>
              <a:rPr lang="id-ID" i="1" dirty="0">
                <a:solidFill>
                  <a:schemeClr val="bg1"/>
                </a:solidFill>
              </a:rPr>
              <a:t>geo</a:t>
            </a:r>
            <a:r>
              <a:rPr lang="id-ID" dirty="0">
                <a:solidFill>
                  <a:schemeClr val="bg1"/>
                </a:solidFill>
              </a:rPr>
              <a:t> dan </a:t>
            </a:r>
            <a:r>
              <a:rPr lang="id-ID" i="1" dirty="0">
                <a:solidFill>
                  <a:schemeClr val="bg1"/>
                </a:solidFill>
              </a:rPr>
              <a:t>politik</a:t>
            </a:r>
            <a:r>
              <a:rPr lang="id-ID" dirty="0">
                <a:solidFill>
                  <a:schemeClr val="bg1"/>
                </a:solidFill>
              </a:rPr>
              <a:t>. </a:t>
            </a:r>
            <a:r>
              <a:rPr lang="id-ID" i="1" dirty="0">
                <a:solidFill>
                  <a:schemeClr val="bg1"/>
                </a:solidFill>
              </a:rPr>
              <a:t>Geo </a:t>
            </a:r>
            <a:r>
              <a:rPr lang="id-ID" dirty="0">
                <a:solidFill>
                  <a:schemeClr val="bg1"/>
                </a:solidFill>
              </a:rPr>
              <a:t>berarti bumi dan </a:t>
            </a:r>
            <a:r>
              <a:rPr lang="id-ID" i="1" dirty="0">
                <a:solidFill>
                  <a:schemeClr val="bg1"/>
                </a:solidFill>
              </a:rPr>
              <a:t>politik</a:t>
            </a:r>
            <a:r>
              <a:rPr lang="id-ID" dirty="0">
                <a:solidFill>
                  <a:schemeClr val="bg1"/>
                </a:solidFill>
              </a:rPr>
              <a:t> berasal dari bahasa yunani </a:t>
            </a:r>
            <a:r>
              <a:rPr lang="id-ID" i="1" dirty="0">
                <a:solidFill>
                  <a:schemeClr val="bg1"/>
                </a:solidFill>
              </a:rPr>
              <a:t>politeia</a:t>
            </a:r>
            <a:r>
              <a:rPr lang="id-ID" dirty="0">
                <a:solidFill>
                  <a:schemeClr val="bg1"/>
                </a:solidFill>
              </a:rPr>
              <a:t>, berarti kesatuan masyarakat yan berdiri sendiri (negara) dan </a:t>
            </a:r>
            <a:r>
              <a:rPr lang="id-ID" i="1" dirty="0">
                <a:solidFill>
                  <a:schemeClr val="bg1"/>
                </a:solidFill>
              </a:rPr>
              <a:t>teia</a:t>
            </a:r>
            <a:r>
              <a:rPr lang="id-ID" dirty="0">
                <a:solidFill>
                  <a:schemeClr val="bg1"/>
                </a:solidFill>
              </a:rPr>
              <a:t> yang berarti urusan. Sementara dalam bahasa inggris, </a:t>
            </a:r>
            <a:r>
              <a:rPr lang="id-ID" i="1" dirty="0">
                <a:solidFill>
                  <a:schemeClr val="bg1"/>
                </a:solidFill>
              </a:rPr>
              <a:t>politic</a:t>
            </a:r>
            <a:r>
              <a:rPr lang="id-ID" dirty="0">
                <a:solidFill>
                  <a:schemeClr val="bg1"/>
                </a:solidFill>
              </a:rPr>
              <a:t> adalah suatu rangkaian asas (prinsip), keadaan, cara, danlat yang digunakan untuk mencapai cita cita bersama atau tujuan bersama.</a:t>
            </a:r>
            <a:endParaRPr lang="en-US" altLang="ko-KR" sz="1400" dirty="0">
              <a:solidFill>
                <a:schemeClr val="bg1"/>
              </a:solidFill>
              <a:cs typeface="Arial" pitchFamily="34" charset="0"/>
            </a:endParaRPr>
          </a:p>
        </p:txBody>
      </p:sp>
      <p:grpSp>
        <p:nvGrpSpPr>
          <p:cNvPr id="95" name="Group 94">
            <a:extLst>
              <a:ext uri="{FF2B5EF4-FFF2-40B4-BE49-F238E27FC236}">
                <a16:creationId xmlns:a16="http://schemas.microsoft.com/office/drawing/2014/main" id="{346ADE6A-DA27-417E-A574-719F9216DF9B}"/>
              </a:ext>
            </a:extLst>
          </p:cNvPr>
          <p:cNvGrpSpPr/>
          <p:nvPr/>
        </p:nvGrpSpPr>
        <p:grpSpPr>
          <a:xfrm rot="19800000">
            <a:off x="2540567" y="2841643"/>
            <a:ext cx="1969111" cy="2440753"/>
            <a:chOff x="395536" y="1793041"/>
            <a:chExt cx="3170093" cy="3929395"/>
          </a:xfrm>
          <a:solidFill>
            <a:schemeClr val="bg1"/>
          </a:solidFill>
        </p:grpSpPr>
        <p:sp>
          <p:nvSpPr>
            <p:cNvPr id="96" name="Freeform 20">
              <a:extLst>
                <a:ext uri="{FF2B5EF4-FFF2-40B4-BE49-F238E27FC236}">
                  <a16:creationId xmlns:a16="http://schemas.microsoft.com/office/drawing/2014/main" id="{84D630F0-0296-40D4-A12C-07EFCB48E757}"/>
                </a:ext>
              </a:extLst>
            </p:cNvPr>
            <p:cNvSpPr/>
            <p:nvPr/>
          </p:nvSpPr>
          <p:spPr>
            <a:xfrm rot="1800000" flipH="1">
              <a:off x="705002" y="1793041"/>
              <a:ext cx="2860627" cy="3411190"/>
            </a:xfrm>
            <a:custGeom>
              <a:avLst/>
              <a:gdLst>
                <a:gd name="connsiteX0" fmla="*/ 2332439 w 2860627"/>
                <a:gd name="connsiteY0" fmla="*/ 109484 h 3334674"/>
                <a:gd name="connsiteX1" fmla="*/ 1509012 w 2860627"/>
                <a:gd name="connsiteY1" fmla="*/ 0 h 3334674"/>
                <a:gd name="connsiteX2" fmla="*/ 364700 w 2860627"/>
                <a:gd name="connsiteY2" fmla="*/ 1279977 h 3334674"/>
                <a:gd name="connsiteX3" fmla="*/ 160 w 2860627"/>
                <a:gd name="connsiteY3" fmla="*/ 1755003 h 3334674"/>
                <a:gd name="connsiteX4" fmla="*/ 286853 w 2860627"/>
                <a:gd name="connsiteY4" fmla="*/ 1930370 h 3334674"/>
                <a:gd name="connsiteX5" fmla="*/ 207417 w 2860627"/>
                <a:gd name="connsiteY5" fmla="*/ 2111278 h 3334674"/>
                <a:gd name="connsiteX6" fmla="*/ 287242 w 2860627"/>
                <a:gd name="connsiteY6" fmla="*/ 2167898 h 3334674"/>
                <a:gd name="connsiteX7" fmla="*/ 256972 w 2860627"/>
                <a:gd name="connsiteY7" fmla="*/ 2262662 h 3334674"/>
                <a:gd name="connsiteX8" fmla="*/ 368654 w 2860627"/>
                <a:gd name="connsiteY8" fmla="*/ 2376290 h 3334674"/>
                <a:gd name="connsiteX9" fmla="*/ 465657 w 2860627"/>
                <a:gd name="connsiteY9" fmla="*/ 2793853 h 3334674"/>
                <a:gd name="connsiteX10" fmla="*/ 1108723 w 2860627"/>
                <a:gd name="connsiteY10" fmla="*/ 2720803 h 3334674"/>
                <a:gd name="connsiteX11" fmla="*/ 1313164 w 2860627"/>
                <a:gd name="connsiteY11" fmla="*/ 3300023 h 3334674"/>
                <a:gd name="connsiteX12" fmla="*/ 1936108 w 2860627"/>
                <a:gd name="connsiteY12" fmla="*/ 3321065 h 3334674"/>
                <a:gd name="connsiteX13" fmla="*/ 1882503 w 2860627"/>
                <a:gd name="connsiteY13" fmla="*/ 1973867 h 3334674"/>
                <a:gd name="connsiteX14" fmla="*/ 1315566 w 2860627"/>
                <a:gd name="connsiteY14" fmla="*/ 1469419 h 3334674"/>
                <a:gd name="connsiteX15" fmla="*/ 1294771 w 2860627"/>
                <a:gd name="connsiteY15" fmla="*/ 1450917 h 3334674"/>
                <a:gd name="connsiteX16" fmla="*/ 1253957 w 2860627"/>
                <a:gd name="connsiteY16" fmla="*/ 1414601 h 3334674"/>
                <a:gd name="connsiteX17" fmla="*/ 1259713 w 2860627"/>
                <a:gd name="connsiteY17" fmla="*/ 1414265 h 3334674"/>
                <a:gd name="connsiteX18" fmla="*/ 1156260 w 2860627"/>
                <a:gd name="connsiteY18" fmla="*/ 686769 h 3334674"/>
                <a:gd name="connsiteX19" fmla="*/ 2022208 w 2860627"/>
                <a:gd name="connsiteY19" fmla="*/ 483047 h 3334674"/>
                <a:gd name="connsiteX20" fmla="*/ 2336014 w 2860627"/>
                <a:gd name="connsiteY20" fmla="*/ 897827 h 3334674"/>
                <a:gd name="connsiteX21" fmla="*/ 2860627 w 2860627"/>
                <a:gd name="connsiteY21" fmla="*/ 876952 h 3334674"/>
                <a:gd name="connsiteX22" fmla="*/ 2332439 w 2860627"/>
                <a:gd name="connsiteY22" fmla="*/ 109484 h 3334674"/>
                <a:gd name="connsiteX0" fmla="*/ 2332439 w 2860627"/>
                <a:gd name="connsiteY0" fmla="*/ 176751 h 3401941"/>
                <a:gd name="connsiteX1" fmla="*/ 1525852 w 2860627"/>
                <a:gd name="connsiteY1" fmla="*/ 0 h 3401941"/>
                <a:gd name="connsiteX2" fmla="*/ 364700 w 2860627"/>
                <a:gd name="connsiteY2" fmla="*/ 1347244 h 3401941"/>
                <a:gd name="connsiteX3" fmla="*/ 160 w 2860627"/>
                <a:gd name="connsiteY3" fmla="*/ 1822270 h 3401941"/>
                <a:gd name="connsiteX4" fmla="*/ 286853 w 2860627"/>
                <a:gd name="connsiteY4" fmla="*/ 1997637 h 3401941"/>
                <a:gd name="connsiteX5" fmla="*/ 207417 w 2860627"/>
                <a:gd name="connsiteY5" fmla="*/ 2178545 h 3401941"/>
                <a:gd name="connsiteX6" fmla="*/ 287242 w 2860627"/>
                <a:gd name="connsiteY6" fmla="*/ 2235165 h 3401941"/>
                <a:gd name="connsiteX7" fmla="*/ 256972 w 2860627"/>
                <a:gd name="connsiteY7" fmla="*/ 2329929 h 3401941"/>
                <a:gd name="connsiteX8" fmla="*/ 368654 w 2860627"/>
                <a:gd name="connsiteY8" fmla="*/ 2443557 h 3401941"/>
                <a:gd name="connsiteX9" fmla="*/ 465657 w 2860627"/>
                <a:gd name="connsiteY9" fmla="*/ 2861120 h 3401941"/>
                <a:gd name="connsiteX10" fmla="*/ 1108723 w 2860627"/>
                <a:gd name="connsiteY10" fmla="*/ 2788070 h 3401941"/>
                <a:gd name="connsiteX11" fmla="*/ 1313164 w 2860627"/>
                <a:gd name="connsiteY11" fmla="*/ 3367290 h 3401941"/>
                <a:gd name="connsiteX12" fmla="*/ 1936108 w 2860627"/>
                <a:gd name="connsiteY12" fmla="*/ 3388332 h 3401941"/>
                <a:gd name="connsiteX13" fmla="*/ 1882503 w 2860627"/>
                <a:gd name="connsiteY13" fmla="*/ 2041134 h 3401941"/>
                <a:gd name="connsiteX14" fmla="*/ 1315566 w 2860627"/>
                <a:gd name="connsiteY14" fmla="*/ 1536686 h 3401941"/>
                <a:gd name="connsiteX15" fmla="*/ 1294771 w 2860627"/>
                <a:gd name="connsiteY15" fmla="*/ 1518184 h 3401941"/>
                <a:gd name="connsiteX16" fmla="*/ 1253957 w 2860627"/>
                <a:gd name="connsiteY16" fmla="*/ 1481868 h 3401941"/>
                <a:gd name="connsiteX17" fmla="*/ 1259713 w 2860627"/>
                <a:gd name="connsiteY17" fmla="*/ 1481532 h 3401941"/>
                <a:gd name="connsiteX18" fmla="*/ 1156260 w 2860627"/>
                <a:gd name="connsiteY18" fmla="*/ 754036 h 3401941"/>
                <a:gd name="connsiteX19" fmla="*/ 2022208 w 2860627"/>
                <a:gd name="connsiteY19" fmla="*/ 550314 h 3401941"/>
                <a:gd name="connsiteX20" fmla="*/ 2336014 w 2860627"/>
                <a:gd name="connsiteY20" fmla="*/ 965094 h 3401941"/>
                <a:gd name="connsiteX21" fmla="*/ 2860627 w 2860627"/>
                <a:gd name="connsiteY21" fmla="*/ 944219 h 3401941"/>
                <a:gd name="connsiteX22" fmla="*/ 2332439 w 2860627"/>
                <a:gd name="connsiteY22" fmla="*/ 176751 h 3401941"/>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94771 w 2860627"/>
                <a:gd name="connsiteY15" fmla="*/ 1527433 h 3411190"/>
                <a:gd name="connsiteX16" fmla="*/ 1253957 w 2860627"/>
                <a:gd name="connsiteY16" fmla="*/ 1491117 h 3411190"/>
                <a:gd name="connsiteX17" fmla="*/ 1259713 w 2860627"/>
                <a:gd name="connsiteY17" fmla="*/ 1490781 h 3411190"/>
                <a:gd name="connsiteX18" fmla="*/ 1156260 w 2860627"/>
                <a:gd name="connsiteY18" fmla="*/ 763285 h 3411190"/>
                <a:gd name="connsiteX19" fmla="*/ 2022208 w 2860627"/>
                <a:gd name="connsiteY19" fmla="*/ 559563 h 3411190"/>
                <a:gd name="connsiteX20" fmla="*/ 2336014 w 2860627"/>
                <a:gd name="connsiteY20" fmla="*/ 974343 h 3411190"/>
                <a:gd name="connsiteX21" fmla="*/ 2860627 w 2860627"/>
                <a:gd name="connsiteY21" fmla="*/ 953468 h 3411190"/>
                <a:gd name="connsiteX22" fmla="*/ 2332439 w 2860627"/>
                <a:gd name="connsiteY22"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53957 w 2860627"/>
                <a:gd name="connsiteY15" fmla="*/ 1491117 h 3411190"/>
                <a:gd name="connsiteX16" fmla="*/ 1259713 w 2860627"/>
                <a:gd name="connsiteY16" fmla="*/ 1490781 h 3411190"/>
                <a:gd name="connsiteX17" fmla="*/ 1156260 w 2860627"/>
                <a:gd name="connsiteY17" fmla="*/ 763285 h 3411190"/>
                <a:gd name="connsiteX18" fmla="*/ 2022208 w 2860627"/>
                <a:gd name="connsiteY18" fmla="*/ 559563 h 3411190"/>
                <a:gd name="connsiteX19" fmla="*/ 2336014 w 2860627"/>
                <a:gd name="connsiteY19" fmla="*/ 974343 h 3411190"/>
                <a:gd name="connsiteX20" fmla="*/ 2860627 w 2860627"/>
                <a:gd name="connsiteY20" fmla="*/ 953468 h 3411190"/>
                <a:gd name="connsiteX21" fmla="*/ 2332439 w 2860627"/>
                <a:gd name="connsiteY21"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0627" h="3411190">
                  <a:moveTo>
                    <a:pt x="2332439" y="186000"/>
                  </a:moveTo>
                  <a:cubicBezTo>
                    <a:pt x="2114028" y="67375"/>
                    <a:pt x="1894506" y="-31252"/>
                    <a:pt x="1525852" y="9249"/>
                  </a:cubicBezTo>
                  <a:cubicBezTo>
                    <a:pt x="735732" y="27225"/>
                    <a:pt x="265149" y="734924"/>
                    <a:pt x="364700" y="1356493"/>
                  </a:cubicBezTo>
                  <a:cubicBezTo>
                    <a:pt x="243187" y="1514835"/>
                    <a:pt x="-7219" y="1802068"/>
                    <a:pt x="160" y="1831519"/>
                  </a:cubicBezTo>
                  <a:cubicBezTo>
                    <a:pt x="17130" y="1925603"/>
                    <a:pt x="185001" y="1956813"/>
                    <a:pt x="286853" y="2006886"/>
                  </a:cubicBezTo>
                  <a:cubicBezTo>
                    <a:pt x="253040" y="2069284"/>
                    <a:pt x="200362" y="2166263"/>
                    <a:pt x="207417" y="2187794"/>
                  </a:cubicBezTo>
                  <a:cubicBezTo>
                    <a:pt x="222499" y="2208763"/>
                    <a:pt x="256442" y="2226588"/>
                    <a:pt x="287242" y="2244414"/>
                  </a:cubicBezTo>
                  <a:cubicBezTo>
                    <a:pt x="277153" y="2276002"/>
                    <a:pt x="241912" y="2313878"/>
                    <a:pt x="256972" y="2339178"/>
                  </a:cubicBezTo>
                  <a:cubicBezTo>
                    <a:pt x="285816" y="2378102"/>
                    <a:pt x="349241" y="2404451"/>
                    <a:pt x="368654" y="2452806"/>
                  </a:cubicBezTo>
                  <a:cubicBezTo>
                    <a:pt x="412514" y="2527024"/>
                    <a:pt x="255179" y="2774145"/>
                    <a:pt x="465657" y="2870369"/>
                  </a:cubicBezTo>
                  <a:cubicBezTo>
                    <a:pt x="653816" y="2944521"/>
                    <a:pt x="911133" y="2842626"/>
                    <a:pt x="1108723" y="2797319"/>
                  </a:cubicBezTo>
                  <a:cubicBezTo>
                    <a:pt x="1261750" y="2755661"/>
                    <a:pt x="1267023" y="3179274"/>
                    <a:pt x="1313164" y="3376539"/>
                  </a:cubicBezTo>
                  <a:cubicBezTo>
                    <a:pt x="1541931" y="3416747"/>
                    <a:pt x="1746247" y="3419423"/>
                    <a:pt x="1936108" y="3397581"/>
                  </a:cubicBezTo>
                  <a:cubicBezTo>
                    <a:pt x="1911464" y="2966600"/>
                    <a:pt x="1933512" y="2397598"/>
                    <a:pt x="1886582" y="2195718"/>
                  </a:cubicBezTo>
                  <a:cubicBezTo>
                    <a:pt x="1843777" y="1980896"/>
                    <a:pt x="1445585" y="1714871"/>
                    <a:pt x="1253957" y="1491117"/>
                  </a:cubicBezTo>
                  <a:lnTo>
                    <a:pt x="1259713" y="1490781"/>
                  </a:lnTo>
                  <a:cubicBezTo>
                    <a:pt x="1069359" y="1294123"/>
                    <a:pt x="1020028" y="999248"/>
                    <a:pt x="1156260" y="763285"/>
                  </a:cubicBezTo>
                  <a:cubicBezTo>
                    <a:pt x="1324542" y="471813"/>
                    <a:pt x="1712240" y="380603"/>
                    <a:pt x="2022208" y="559563"/>
                  </a:cubicBezTo>
                  <a:cubicBezTo>
                    <a:pt x="2187368" y="654919"/>
                    <a:pt x="2297137" y="807738"/>
                    <a:pt x="2336014" y="974343"/>
                  </a:cubicBezTo>
                  <a:lnTo>
                    <a:pt x="2860627" y="953468"/>
                  </a:lnTo>
                  <a:cubicBezTo>
                    <a:pt x="2773794" y="641332"/>
                    <a:pt x="2600917" y="331818"/>
                    <a:pt x="2332439" y="186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7" name="Oval 96">
              <a:extLst>
                <a:ext uri="{FF2B5EF4-FFF2-40B4-BE49-F238E27FC236}">
                  <a16:creationId xmlns:a16="http://schemas.microsoft.com/office/drawing/2014/main" id="{AAD1606A-9025-488F-A33D-6805CE15C6CE}"/>
                </a:ext>
              </a:extLst>
            </p:cNvPr>
            <p:cNvSpPr/>
            <p:nvPr/>
          </p:nvSpPr>
          <p:spPr>
            <a:xfrm>
              <a:off x="395536" y="4869725"/>
              <a:ext cx="852711" cy="8527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Tree>
    <p:extLst>
      <p:ext uri="{BB962C8B-B14F-4D97-AF65-F5344CB8AC3E}">
        <p14:creationId xmlns:p14="http://schemas.microsoft.com/office/powerpoint/2010/main" val="253490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339509"/>
            <a:ext cx="11573197" cy="724247"/>
          </a:xfrm>
        </p:spPr>
        <p:txBody>
          <a:bodyPr>
            <a:normAutofit fontScale="92500" lnSpcReduction="20000"/>
          </a:bodyPr>
          <a:lstStyle/>
          <a:p>
            <a:r>
              <a:rPr lang="en-US" dirty="0" err="1"/>
              <a:t>Teori-Teori</a:t>
            </a:r>
            <a:r>
              <a:rPr lang="en-US" dirty="0"/>
              <a:t> </a:t>
            </a:r>
            <a:r>
              <a:rPr lang="en-US" dirty="0" err="1"/>
              <a:t>Geopolitik</a:t>
            </a:r>
            <a:endParaRPr lang="en-US" dirty="0"/>
          </a:p>
        </p:txBody>
      </p:sp>
      <p:sp>
        <p:nvSpPr>
          <p:cNvPr id="41" name="Rounded Rectangle 2">
            <a:extLst>
              <a:ext uri="{FF2B5EF4-FFF2-40B4-BE49-F238E27FC236}">
                <a16:creationId xmlns:a16="http://schemas.microsoft.com/office/drawing/2014/main" id="{085FB06E-CC4E-4558-A09D-D743EB402AAD}"/>
              </a:ext>
            </a:extLst>
          </p:cNvPr>
          <p:cNvSpPr/>
          <p:nvPr/>
        </p:nvSpPr>
        <p:spPr>
          <a:xfrm>
            <a:off x="715411" y="3869205"/>
            <a:ext cx="4752000" cy="2409468"/>
          </a:xfrm>
          <a:prstGeom prst="rect">
            <a:avLst/>
          </a:prstGeom>
          <a:solidFill>
            <a:schemeClr val="bg1"/>
          </a:solidFill>
          <a:ln w="38100">
            <a:solidFill>
              <a:schemeClr val="accent1"/>
            </a:solidFill>
          </a:ln>
          <a:effectLst/>
          <a:scene3d>
            <a:camera prst="orthographicFront"/>
            <a:lightRig rig="threePt" dir="t"/>
          </a:scene3d>
          <a:sp3d extrusionH="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Arial" pitchFamily="34" charset="0"/>
            </a:endParaRPr>
          </a:p>
        </p:txBody>
      </p:sp>
      <p:sp>
        <p:nvSpPr>
          <p:cNvPr id="42" name="Chevron 3">
            <a:extLst>
              <a:ext uri="{FF2B5EF4-FFF2-40B4-BE49-F238E27FC236}">
                <a16:creationId xmlns:a16="http://schemas.microsoft.com/office/drawing/2014/main" id="{06AA067B-566D-47DC-ACAE-EF2A37144068}"/>
              </a:ext>
            </a:extLst>
          </p:cNvPr>
          <p:cNvSpPr/>
          <p:nvPr/>
        </p:nvSpPr>
        <p:spPr>
          <a:xfrm rot="18900000">
            <a:off x="4934563" y="3489437"/>
            <a:ext cx="965270" cy="96527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43" name="Chevron 4">
            <a:extLst>
              <a:ext uri="{FF2B5EF4-FFF2-40B4-BE49-F238E27FC236}">
                <a16:creationId xmlns:a16="http://schemas.microsoft.com/office/drawing/2014/main" id="{BB77D8BC-FA87-4352-A306-C365EAD6603C}"/>
              </a:ext>
            </a:extLst>
          </p:cNvPr>
          <p:cNvSpPr/>
          <p:nvPr/>
        </p:nvSpPr>
        <p:spPr>
          <a:xfrm rot="8100000">
            <a:off x="291444" y="5726848"/>
            <a:ext cx="965270" cy="965270"/>
          </a:xfrm>
          <a:prstGeom prst="chevron">
            <a:avLst/>
          </a:prstGeom>
          <a:solidFill>
            <a:schemeClr val="accent1"/>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44" name="Rounded Rectangle 6">
            <a:extLst>
              <a:ext uri="{FF2B5EF4-FFF2-40B4-BE49-F238E27FC236}">
                <a16:creationId xmlns:a16="http://schemas.microsoft.com/office/drawing/2014/main" id="{4CAD1D6D-7974-4CD5-B6A5-BD8EE220D5A0}"/>
              </a:ext>
            </a:extLst>
          </p:cNvPr>
          <p:cNvSpPr/>
          <p:nvPr/>
        </p:nvSpPr>
        <p:spPr>
          <a:xfrm>
            <a:off x="715411" y="1346461"/>
            <a:ext cx="4911748" cy="2028470"/>
          </a:xfrm>
          <a:prstGeom prst="rect">
            <a:avLst/>
          </a:prstGeom>
          <a:solidFill>
            <a:schemeClr val="bg1"/>
          </a:solidFill>
          <a:ln w="38100">
            <a:solidFill>
              <a:schemeClr val="accent2"/>
            </a:solidFill>
          </a:ln>
          <a:effectLst/>
          <a:scene3d>
            <a:camera prst="orthographicFront"/>
            <a:lightRig rig="threePt" dir="t"/>
          </a:scene3d>
          <a:sp3d extrusionH="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Arial" pitchFamily="34" charset="0"/>
            </a:endParaRPr>
          </a:p>
        </p:txBody>
      </p:sp>
      <p:sp>
        <p:nvSpPr>
          <p:cNvPr id="45" name="Chevron 7">
            <a:extLst>
              <a:ext uri="{FF2B5EF4-FFF2-40B4-BE49-F238E27FC236}">
                <a16:creationId xmlns:a16="http://schemas.microsoft.com/office/drawing/2014/main" id="{1AE3752D-7340-4C78-B46B-6F2E09AEC8B0}"/>
              </a:ext>
            </a:extLst>
          </p:cNvPr>
          <p:cNvSpPr/>
          <p:nvPr/>
        </p:nvSpPr>
        <p:spPr>
          <a:xfrm rot="2700000">
            <a:off x="4930440" y="2593128"/>
            <a:ext cx="1071763" cy="997719"/>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46" name="Chevron 8">
            <a:extLst>
              <a:ext uri="{FF2B5EF4-FFF2-40B4-BE49-F238E27FC236}">
                <a16:creationId xmlns:a16="http://schemas.microsoft.com/office/drawing/2014/main" id="{95A761FF-4A11-496C-B46F-02EB0B4B09A0}"/>
              </a:ext>
            </a:extLst>
          </p:cNvPr>
          <p:cNvSpPr/>
          <p:nvPr/>
        </p:nvSpPr>
        <p:spPr>
          <a:xfrm rot="13500000">
            <a:off x="278866" y="858018"/>
            <a:ext cx="1071763" cy="997719"/>
          </a:xfrm>
          <a:prstGeom prst="chevron">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47" name="Rounded Rectangle 10">
            <a:extLst>
              <a:ext uri="{FF2B5EF4-FFF2-40B4-BE49-F238E27FC236}">
                <a16:creationId xmlns:a16="http://schemas.microsoft.com/office/drawing/2014/main" id="{B7377622-526F-4A40-B17A-8C9FD3210027}"/>
              </a:ext>
            </a:extLst>
          </p:cNvPr>
          <p:cNvSpPr/>
          <p:nvPr/>
        </p:nvSpPr>
        <p:spPr>
          <a:xfrm>
            <a:off x="6279539" y="1409158"/>
            <a:ext cx="5135257" cy="2019842"/>
          </a:xfrm>
          <a:prstGeom prst="rect">
            <a:avLst/>
          </a:prstGeom>
          <a:solidFill>
            <a:schemeClr val="bg1"/>
          </a:solidFill>
          <a:ln w="38100">
            <a:solidFill>
              <a:schemeClr val="accent3"/>
            </a:solidFill>
          </a:ln>
          <a:effectLst/>
          <a:scene3d>
            <a:camera prst="orthographicFront"/>
            <a:lightRig rig="threePt" dir="t"/>
          </a:scene3d>
          <a:sp3d extrusionH="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Arial" pitchFamily="34" charset="0"/>
            </a:endParaRPr>
          </a:p>
        </p:txBody>
      </p:sp>
      <p:sp>
        <p:nvSpPr>
          <p:cNvPr id="48" name="Chevron 11">
            <a:extLst>
              <a:ext uri="{FF2B5EF4-FFF2-40B4-BE49-F238E27FC236}">
                <a16:creationId xmlns:a16="http://schemas.microsoft.com/office/drawing/2014/main" id="{F94AB0D8-C69E-4289-B9F6-29C3664D425D}"/>
              </a:ext>
            </a:extLst>
          </p:cNvPr>
          <p:cNvSpPr/>
          <p:nvPr/>
        </p:nvSpPr>
        <p:spPr>
          <a:xfrm rot="8100000">
            <a:off x="6009568" y="2699363"/>
            <a:ext cx="965270" cy="106720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49" name="Chevron 12">
            <a:extLst>
              <a:ext uri="{FF2B5EF4-FFF2-40B4-BE49-F238E27FC236}">
                <a16:creationId xmlns:a16="http://schemas.microsoft.com/office/drawing/2014/main" id="{04F4167E-9AA7-4FA6-84E4-2A8B22967B21}"/>
              </a:ext>
            </a:extLst>
          </p:cNvPr>
          <p:cNvSpPr/>
          <p:nvPr/>
        </p:nvSpPr>
        <p:spPr>
          <a:xfrm rot="18900000">
            <a:off x="10815486" y="978811"/>
            <a:ext cx="965270" cy="1067204"/>
          </a:xfrm>
          <a:prstGeom prst="chevron">
            <a:avLst/>
          </a:prstGeom>
          <a:solidFill>
            <a:schemeClr val="accent3"/>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50" name="Rounded Rectangle 14">
            <a:extLst>
              <a:ext uri="{FF2B5EF4-FFF2-40B4-BE49-F238E27FC236}">
                <a16:creationId xmlns:a16="http://schemas.microsoft.com/office/drawing/2014/main" id="{FB2CC0B4-9862-470A-B6B7-4B1AD7569A8B}"/>
              </a:ext>
            </a:extLst>
          </p:cNvPr>
          <p:cNvSpPr/>
          <p:nvPr/>
        </p:nvSpPr>
        <p:spPr>
          <a:xfrm>
            <a:off x="6341331" y="4044333"/>
            <a:ext cx="5135257" cy="2234340"/>
          </a:xfrm>
          <a:prstGeom prst="rect">
            <a:avLst/>
          </a:prstGeom>
          <a:solidFill>
            <a:schemeClr val="bg1"/>
          </a:solidFill>
          <a:ln w="38100">
            <a:solidFill>
              <a:schemeClr val="accent2"/>
            </a:solidFill>
          </a:ln>
          <a:effectLst/>
          <a:scene3d>
            <a:camera prst="orthographicFront"/>
            <a:lightRig rig="threePt" dir="t"/>
          </a:scene3d>
          <a:sp3d extrusionH="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Arial" pitchFamily="34" charset="0"/>
            </a:endParaRPr>
          </a:p>
        </p:txBody>
      </p:sp>
      <p:sp>
        <p:nvSpPr>
          <p:cNvPr id="51" name="Chevron 15">
            <a:extLst>
              <a:ext uri="{FF2B5EF4-FFF2-40B4-BE49-F238E27FC236}">
                <a16:creationId xmlns:a16="http://schemas.microsoft.com/office/drawing/2014/main" id="{14AACB14-7B64-442D-8988-E6CE22DCC29C}"/>
              </a:ext>
            </a:extLst>
          </p:cNvPr>
          <p:cNvSpPr/>
          <p:nvPr/>
        </p:nvSpPr>
        <p:spPr>
          <a:xfrm rot="13500000">
            <a:off x="6036901" y="3722528"/>
            <a:ext cx="1180537" cy="1043121"/>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52" name="Chevron 16">
            <a:extLst>
              <a:ext uri="{FF2B5EF4-FFF2-40B4-BE49-F238E27FC236}">
                <a16:creationId xmlns:a16="http://schemas.microsoft.com/office/drawing/2014/main" id="{D6690757-4D47-4FFF-8F7C-8C33CEB7FBAF}"/>
              </a:ext>
            </a:extLst>
          </p:cNvPr>
          <p:cNvSpPr/>
          <p:nvPr/>
        </p:nvSpPr>
        <p:spPr>
          <a:xfrm rot="2700000">
            <a:off x="10724020" y="5506952"/>
            <a:ext cx="1180537" cy="1043121"/>
          </a:xfrm>
          <a:prstGeom prst="chevron">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grpSp>
        <p:nvGrpSpPr>
          <p:cNvPr id="53" name="Group 52">
            <a:extLst>
              <a:ext uri="{FF2B5EF4-FFF2-40B4-BE49-F238E27FC236}">
                <a16:creationId xmlns:a16="http://schemas.microsoft.com/office/drawing/2014/main" id="{787251BB-7146-4F2C-8483-6B52AD162522}"/>
              </a:ext>
            </a:extLst>
          </p:cNvPr>
          <p:cNvGrpSpPr/>
          <p:nvPr/>
        </p:nvGrpSpPr>
        <p:grpSpPr>
          <a:xfrm>
            <a:off x="7088159" y="1536235"/>
            <a:ext cx="3614006" cy="1767312"/>
            <a:chOff x="5423708" y="1416720"/>
            <a:chExt cx="2533937" cy="1237649"/>
          </a:xfrm>
        </p:grpSpPr>
        <p:sp>
          <p:nvSpPr>
            <p:cNvPr id="54" name="TextBox 53">
              <a:extLst>
                <a:ext uri="{FF2B5EF4-FFF2-40B4-BE49-F238E27FC236}">
                  <a16:creationId xmlns:a16="http://schemas.microsoft.com/office/drawing/2014/main" id="{22A270F1-3652-44B1-AC99-B337EB3A4E49}"/>
                </a:ext>
              </a:extLst>
            </p:cNvPr>
            <p:cNvSpPr txBox="1"/>
            <p:nvPr/>
          </p:nvSpPr>
          <p:spPr>
            <a:xfrm>
              <a:off x="5469865" y="1684457"/>
              <a:ext cx="2487780" cy="969912"/>
            </a:xfrm>
            <a:prstGeom prst="rect">
              <a:avLst/>
            </a:prstGeom>
            <a:noFill/>
          </p:spPr>
          <p:txBody>
            <a:bodyPr wrap="square" rtlCol="0">
              <a:spAutoFit/>
            </a:bodyPr>
            <a:lstStyle/>
            <a:p>
              <a:pPr algn="ctr"/>
              <a:r>
                <a:rPr lang="en-US" sz="1400" dirty="0" err="1"/>
                <a:t>Ia</a:t>
              </a:r>
              <a:r>
                <a:rPr lang="en-US" sz="1400" dirty="0"/>
                <a:t> </a:t>
              </a:r>
              <a:r>
                <a:rPr lang="en-US" sz="1400" dirty="0" err="1"/>
                <a:t>menyatakan</a:t>
              </a:r>
              <a:r>
                <a:rPr lang="en-US" sz="1400" dirty="0"/>
                <a:t> </a:t>
              </a:r>
              <a:r>
                <a:rPr lang="en-US" sz="1400" dirty="0" err="1"/>
                <a:t>bahwa</a:t>
              </a:r>
              <a:r>
                <a:rPr lang="en-US" sz="1400" dirty="0"/>
                <a:t> negara </a:t>
              </a:r>
              <a:r>
                <a:rPr lang="en-US" sz="1400" dirty="0" err="1"/>
                <a:t>adalah</a:t>
              </a:r>
              <a:r>
                <a:rPr lang="en-US" sz="1400" dirty="0"/>
                <a:t> </a:t>
              </a:r>
              <a:r>
                <a:rPr lang="en-US" sz="1400" dirty="0" err="1"/>
                <a:t>suatu</a:t>
              </a:r>
              <a:r>
                <a:rPr lang="en-US" sz="1400" dirty="0"/>
                <a:t> </a:t>
              </a:r>
              <a:r>
                <a:rPr lang="en-US" sz="1400" dirty="0" err="1"/>
                <a:t>organisme</a:t>
              </a:r>
              <a:r>
                <a:rPr lang="en-US" sz="1400" dirty="0"/>
                <a:t>, </a:t>
              </a:r>
              <a:r>
                <a:rPr lang="en-US" sz="1400" dirty="0" err="1"/>
                <a:t>bukan</a:t>
              </a:r>
              <a:r>
                <a:rPr lang="en-US" sz="1400" dirty="0"/>
                <a:t> </a:t>
              </a:r>
              <a:r>
                <a:rPr lang="en-US" sz="1400" dirty="0" err="1"/>
                <a:t>hanya</a:t>
              </a:r>
              <a:r>
                <a:rPr lang="en-US" sz="1400" dirty="0"/>
                <a:t> </a:t>
              </a:r>
              <a:r>
                <a:rPr lang="en-US" sz="1400" dirty="0" err="1"/>
                <a:t>mirip</a:t>
              </a:r>
              <a:r>
                <a:rPr lang="en-US" sz="1400" dirty="0"/>
                <a:t>. Negara </a:t>
              </a:r>
              <a:r>
                <a:rPr lang="en-US" sz="1400" dirty="0" err="1"/>
                <a:t>adalah</a:t>
              </a:r>
              <a:r>
                <a:rPr lang="en-US" sz="1400" dirty="0"/>
                <a:t> </a:t>
              </a:r>
              <a:r>
                <a:rPr lang="en-US" sz="1400" dirty="0" err="1"/>
                <a:t>satuan</a:t>
              </a:r>
              <a:r>
                <a:rPr lang="en-US" sz="1400" dirty="0"/>
                <a:t> dan </a:t>
              </a:r>
              <a:r>
                <a:rPr lang="en-US" sz="1400" dirty="0" err="1"/>
                <a:t>sistem</a:t>
              </a:r>
              <a:r>
                <a:rPr lang="en-US" sz="1400" dirty="0"/>
                <a:t> </a:t>
              </a:r>
              <a:r>
                <a:rPr lang="en-US" sz="1400" dirty="0" err="1"/>
                <a:t>politik</a:t>
              </a:r>
              <a:r>
                <a:rPr lang="en-US" sz="1400" dirty="0"/>
                <a:t> yang </a:t>
              </a:r>
              <a:r>
                <a:rPr lang="en-US" sz="1400" dirty="0" err="1"/>
                <a:t>menyeluruh</a:t>
              </a:r>
              <a:r>
                <a:rPr lang="en-US" sz="1400" dirty="0"/>
                <a:t> yang </a:t>
              </a:r>
              <a:r>
                <a:rPr lang="en-US" sz="1400" dirty="0" err="1"/>
                <a:t>meliputi</a:t>
              </a:r>
              <a:r>
                <a:rPr lang="en-US" sz="1400" dirty="0"/>
                <a:t> </a:t>
              </a:r>
              <a:r>
                <a:rPr lang="en-US" sz="1400" dirty="0" err="1"/>
                <a:t>bidang</a:t>
              </a:r>
              <a:r>
                <a:rPr lang="en-US" sz="1400" dirty="0"/>
                <a:t> </a:t>
              </a:r>
              <a:r>
                <a:rPr lang="en-US" sz="1400" dirty="0" err="1"/>
                <a:t>geopolitik,ekonomi</a:t>
              </a:r>
              <a:r>
                <a:rPr lang="en-US" sz="1400" dirty="0"/>
                <a:t> </a:t>
              </a:r>
              <a:r>
                <a:rPr lang="en-US" sz="1400" dirty="0" err="1"/>
                <a:t>politik</a:t>
              </a:r>
              <a:r>
                <a:rPr lang="en-US" sz="1400" dirty="0"/>
                <a:t>, demo </a:t>
              </a:r>
              <a:r>
                <a:rPr lang="en-US" sz="1400" dirty="0" err="1"/>
                <a:t>politik</a:t>
              </a:r>
              <a:r>
                <a:rPr lang="en-US" sz="1400" dirty="0"/>
                <a:t>, </a:t>
              </a:r>
              <a:r>
                <a:rPr lang="en-US" sz="1400" dirty="0" err="1"/>
                <a:t>sosial</a:t>
              </a:r>
              <a:r>
                <a:rPr lang="en-US" sz="1400" dirty="0"/>
                <a:t> </a:t>
              </a:r>
              <a:r>
                <a:rPr lang="en-US" sz="1400" dirty="0" err="1"/>
                <a:t>politik</a:t>
              </a:r>
              <a:r>
                <a:rPr lang="en-US" sz="1400" dirty="0"/>
                <a:t>, dan </a:t>
              </a:r>
              <a:r>
                <a:rPr lang="en-US" sz="1400" dirty="0" err="1"/>
                <a:t>krato</a:t>
              </a:r>
              <a:r>
                <a:rPr lang="en-US" sz="1400" dirty="0"/>
                <a:t> </a:t>
              </a:r>
              <a:r>
                <a:rPr lang="en-US" sz="1400" dirty="0" err="1"/>
                <a:t>politik</a:t>
              </a:r>
              <a:r>
                <a:rPr lang="en-US" sz="1400" dirty="0"/>
                <a:t>.</a:t>
              </a:r>
              <a:endParaRPr lang="ko-KR" altLang="en-US" sz="1050" dirty="0">
                <a:solidFill>
                  <a:schemeClr val="tx1">
                    <a:lumMod val="75000"/>
                    <a:lumOff val="25000"/>
                  </a:schemeClr>
                </a:solidFill>
                <a:cs typeface="Arial" pitchFamily="34" charset="0"/>
              </a:endParaRPr>
            </a:p>
          </p:txBody>
        </p:sp>
        <p:sp>
          <p:nvSpPr>
            <p:cNvPr id="55" name="TextBox 54">
              <a:extLst>
                <a:ext uri="{FF2B5EF4-FFF2-40B4-BE49-F238E27FC236}">
                  <a16:creationId xmlns:a16="http://schemas.microsoft.com/office/drawing/2014/main" id="{1B697B63-1ADB-4502-A144-B188045730E9}"/>
                </a:ext>
              </a:extLst>
            </p:cNvPr>
            <p:cNvSpPr txBox="1"/>
            <p:nvPr/>
          </p:nvSpPr>
          <p:spPr>
            <a:xfrm>
              <a:off x="5423708" y="1416720"/>
              <a:ext cx="2466632" cy="301750"/>
            </a:xfrm>
            <a:prstGeom prst="rect">
              <a:avLst/>
            </a:prstGeom>
            <a:noFill/>
          </p:spPr>
          <p:txBody>
            <a:bodyPr wrap="square" rtlCol="0">
              <a:spAutoFit/>
            </a:bodyPr>
            <a:lstStyle/>
            <a:p>
              <a:pPr algn="ctr"/>
              <a:r>
                <a:rPr lang="en-US" altLang="ko-KR" sz="1000" b="1" dirty="0">
                  <a:solidFill>
                    <a:schemeClr val="bg2">
                      <a:lumMod val="50000"/>
                    </a:schemeClr>
                  </a:solidFill>
                  <a:cs typeface="Arial" pitchFamily="34" charset="0"/>
                </a:rPr>
                <a:t>B. </a:t>
              </a:r>
              <a:r>
                <a:rPr lang="en-US" sz="1200" dirty="0" err="1">
                  <a:solidFill>
                    <a:schemeClr val="bg2">
                      <a:lumMod val="50000"/>
                    </a:schemeClr>
                  </a:solidFill>
                </a:rPr>
                <a:t>Teori</a:t>
              </a:r>
              <a:r>
                <a:rPr lang="en-US" sz="1200" dirty="0">
                  <a:solidFill>
                    <a:schemeClr val="bg2">
                      <a:lumMod val="50000"/>
                    </a:schemeClr>
                  </a:solidFill>
                </a:rPr>
                <a:t> </a:t>
              </a:r>
              <a:r>
                <a:rPr lang="en-US" sz="1200" dirty="0" err="1">
                  <a:solidFill>
                    <a:schemeClr val="bg2">
                      <a:lumMod val="50000"/>
                    </a:schemeClr>
                  </a:solidFill>
                </a:rPr>
                <a:t>Geopolitik</a:t>
              </a:r>
              <a:r>
                <a:rPr lang="en-US" sz="1200" dirty="0">
                  <a:solidFill>
                    <a:schemeClr val="bg2">
                      <a:lumMod val="50000"/>
                    </a:schemeClr>
                  </a:solidFill>
                </a:rPr>
                <a:t> Rudolf </a:t>
              </a:r>
              <a:r>
                <a:rPr lang="en-US" sz="1200" dirty="0" err="1">
                  <a:solidFill>
                    <a:schemeClr val="bg2">
                      <a:lumMod val="50000"/>
                    </a:schemeClr>
                  </a:solidFill>
                </a:rPr>
                <a:t>Kjellen</a:t>
              </a:r>
              <a:r>
                <a:rPr lang="en-US" sz="1200" dirty="0">
                  <a:solidFill>
                    <a:schemeClr val="bg2">
                      <a:lumMod val="50000"/>
                    </a:schemeClr>
                  </a:solidFill>
                </a:rPr>
                <a:t>(1964-1922)</a:t>
              </a:r>
            </a:p>
            <a:p>
              <a:pPr algn="ctr"/>
              <a:endParaRPr lang="ko-KR" altLang="en-US" sz="1000" b="1" dirty="0">
                <a:solidFill>
                  <a:schemeClr val="bg2">
                    <a:lumMod val="50000"/>
                  </a:schemeClr>
                </a:solidFill>
                <a:cs typeface="Arial" pitchFamily="34" charset="0"/>
              </a:endParaRPr>
            </a:p>
          </p:txBody>
        </p:sp>
      </p:grpSp>
      <p:grpSp>
        <p:nvGrpSpPr>
          <p:cNvPr id="56" name="Group 55">
            <a:extLst>
              <a:ext uri="{FF2B5EF4-FFF2-40B4-BE49-F238E27FC236}">
                <a16:creationId xmlns:a16="http://schemas.microsoft.com/office/drawing/2014/main" id="{ED1EC27D-673F-4946-9825-923BB79F7B4D}"/>
              </a:ext>
            </a:extLst>
          </p:cNvPr>
          <p:cNvGrpSpPr/>
          <p:nvPr/>
        </p:nvGrpSpPr>
        <p:grpSpPr>
          <a:xfrm>
            <a:off x="7059785" y="4292456"/>
            <a:ext cx="3841978" cy="2004692"/>
            <a:chOff x="5319625" y="4394533"/>
            <a:chExt cx="2492735" cy="1180450"/>
          </a:xfrm>
        </p:grpSpPr>
        <p:sp>
          <p:nvSpPr>
            <p:cNvPr id="57" name="TextBox 56">
              <a:extLst>
                <a:ext uri="{FF2B5EF4-FFF2-40B4-BE49-F238E27FC236}">
                  <a16:creationId xmlns:a16="http://schemas.microsoft.com/office/drawing/2014/main" id="{EA711852-69FE-4A47-9022-3C4E665546B7}"/>
                </a:ext>
              </a:extLst>
            </p:cNvPr>
            <p:cNvSpPr txBox="1"/>
            <p:nvPr/>
          </p:nvSpPr>
          <p:spPr>
            <a:xfrm>
              <a:off x="5324580" y="4659760"/>
              <a:ext cx="2487780" cy="915223"/>
            </a:xfrm>
            <a:prstGeom prst="rect">
              <a:avLst/>
            </a:prstGeom>
            <a:noFill/>
          </p:spPr>
          <p:txBody>
            <a:bodyPr wrap="square" rtlCol="0">
              <a:spAutoFit/>
            </a:bodyPr>
            <a:lstStyle/>
            <a:p>
              <a:pPr algn="ctr"/>
              <a:r>
                <a:rPr lang="en-US" sz="1400" dirty="0" err="1"/>
                <a:t>Dengan</a:t>
              </a:r>
              <a:r>
                <a:rPr lang="en-US" sz="1400" dirty="0"/>
                <a:t> </a:t>
              </a:r>
              <a:r>
                <a:rPr lang="en-US" sz="1400" dirty="0" err="1"/>
                <a:t>memperhatikan</a:t>
              </a:r>
              <a:r>
                <a:rPr lang="en-US" sz="1400" dirty="0"/>
                <a:t> </a:t>
              </a:r>
              <a:r>
                <a:rPr lang="en-US" sz="1400" dirty="0" err="1"/>
                <a:t>perlunya</a:t>
              </a:r>
              <a:r>
                <a:rPr lang="en-US" sz="1400" dirty="0"/>
                <a:t> </a:t>
              </a:r>
              <a:r>
                <a:rPr lang="en-US" sz="1400" dirty="0" err="1"/>
                <a:t>memanfaatkan</a:t>
              </a:r>
              <a:r>
                <a:rPr lang="en-US" sz="1400" dirty="0"/>
                <a:t> </a:t>
              </a:r>
              <a:r>
                <a:rPr lang="en-US" sz="1400" dirty="0" err="1"/>
                <a:t>serta</a:t>
              </a:r>
              <a:r>
                <a:rPr lang="en-US" sz="1400" dirty="0"/>
                <a:t> </a:t>
              </a:r>
              <a:r>
                <a:rPr lang="en-US" sz="1400" dirty="0" err="1"/>
                <a:t>mempertahankan</a:t>
              </a:r>
              <a:r>
                <a:rPr lang="en-US" sz="1400" dirty="0"/>
                <a:t> </a:t>
              </a:r>
              <a:r>
                <a:rPr lang="en-US" sz="1400" dirty="0" err="1"/>
                <a:t>sumber</a:t>
              </a:r>
              <a:r>
                <a:rPr lang="en-US" sz="1400" dirty="0"/>
                <a:t> </a:t>
              </a:r>
              <a:r>
                <a:rPr lang="en-US" sz="1400" dirty="0" err="1"/>
                <a:t>daya</a:t>
              </a:r>
              <a:r>
                <a:rPr lang="en-US" sz="1400" dirty="0"/>
                <a:t> </a:t>
              </a:r>
              <a:r>
                <a:rPr lang="en-US" sz="1400" dirty="0" err="1"/>
                <a:t>laut,termasuk</a:t>
              </a:r>
              <a:r>
                <a:rPr lang="en-US" sz="1400" dirty="0"/>
                <a:t> </a:t>
              </a:r>
              <a:r>
                <a:rPr lang="en-US" sz="1400" dirty="0" err="1"/>
                <a:t>akses</a:t>
              </a:r>
              <a:r>
                <a:rPr lang="en-US" sz="1400" dirty="0"/>
                <a:t> </a:t>
              </a:r>
              <a:r>
                <a:rPr lang="en-US" sz="1400" dirty="0" err="1"/>
                <a:t>laut</a:t>
              </a:r>
              <a:r>
                <a:rPr lang="en-US" sz="1400" dirty="0"/>
                <a:t>. </a:t>
              </a:r>
              <a:r>
                <a:rPr lang="en-US" sz="1400" dirty="0" err="1"/>
                <a:t>Berdasarkan</a:t>
              </a:r>
              <a:r>
                <a:rPr lang="en-US" sz="1400" dirty="0"/>
                <a:t> </a:t>
              </a:r>
              <a:r>
                <a:rPr lang="en-US" sz="1400" dirty="0" err="1"/>
                <a:t>hal</a:t>
              </a:r>
              <a:r>
                <a:rPr lang="en-US" sz="1400" dirty="0"/>
                <a:t> </a:t>
              </a:r>
              <a:r>
                <a:rPr lang="en-US" sz="1400" dirty="0" err="1"/>
                <a:t>tersebut</a:t>
              </a:r>
              <a:r>
                <a:rPr lang="en-US" sz="1400" dirty="0"/>
                <a:t> </a:t>
              </a:r>
              <a:r>
                <a:rPr lang="en-US" sz="1400" dirty="0" err="1"/>
                <a:t>muncul</a:t>
              </a:r>
              <a:r>
                <a:rPr lang="en-US" sz="1400" dirty="0"/>
                <a:t> </a:t>
              </a:r>
              <a:r>
                <a:rPr lang="en-US" sz="1400" dirty="0" err="1"/>
                <a:t>konsep</a:t>
              </a:r>
              <a:r>
                <a:rPr lang="en-US" sz="1400" dirty="0"/>
                <a:t> </a:t>
              </a:r>
              <a:r>
                <a:rPr lang="en-US" sz="1400" dirty="0" err="1"/>
                <a:t>Wawasan</a:t>
              </a:r>
              <a:r>
                <a:rPr lang="en-US" sz="1400" dirty="0"/>
                <a:t> </a:t>
              </a:r>
              <a:r>
                <a:rPr lang="en-US" sz="1400" dirty="0" err="1"/>
                <a:t>Bahari</a:t>
              </a:r>
              <a:r>
                <a:rPr lang="en-US" sz="1400" dirty="0"/>
                <a:t> </a:t>
              </a:r>
              <a:r>
                <a:rPr lang="en-US" sz="1400" dirty="0" err="1"/>
                <a:t>atau</a:t>
              </a:r>
              <a:r>
                <a:rPr lang="en-US" sz="1400" dirty="0"/>
                <a:t> </a:t>
              </a:r>
              <a:r>
                <a:rPr lang="en-US" sz="1400" dirty="0" err="1"/>
                <a:t>konsep</a:t>
              </a:r>
              <a:r>
                <a:rPr lang="en-US" sz="1400" dirty="0"/>
                <a:t> </a:t>
              </a:r>
              <a:r>
                <a:rPr lang="en-US" sz="1400" dirty="0" err="1"/>
                <a:t>kekuatan</a:t>
              </a:r>
              <a:r>
                <a:rPr lang="en-US" sz="1400" dirty="0"/>
                <a:t> di </a:t>
              </a:r>
              <a:r>
                <a:rPr lang="en-US" sz="1400" dirty="0" err="1"/>
                <a:t>laut</a:t>
              </a:r>
              <a:r>
                <a:rPr lang="en-US" sz="1400" dirty="0"/>
                <a:t>. </a:t>
              </a:r>
            </a:p>
            <a:p>
              <a:pPr algn="ctr"/>
              <a:endParaRPr lang="ko-KR" altLang="en-US" sz="1050" dirty="0">
                <a:solidFill>
                  <a:schemeClr val="tx1">
                    <a:lumMod val="75000"/>
                    <a:lumOff val="25000"/>
                  </a:schemeClr>
                </a:solidFill>
                <a:cs typeface="Arial" pitchFamily="34" charset="0"/>
              </a:endParaRPr>
            </a:p>
          </p:txBody>
        </p:sp>
        <p:sp>
          <p:nvSpPr>
            <p:cNvPr id="58" name="TextBox 57">
              <a:extLst>
                <a:ext uri="{FF2B5EF4-FFF2-40B4-BE49-F238E27FC236}">
                  <a16:creationId xmlns:a16="http://schemas.microsoft.com/office/drawing/2014/main" id="{9A4B1CB1-1BD6-495D-B4ED-120E2B90CF76}"/>
                </a:ext>
              </a:extLst>
            </p:cNvPr>
            <p:cNvSpPr txBox="1"/>
            <p:nvPr/>
          </p:nvSpPr>
          <p:spPr>
            <a:xfrm>
              <a:off x="5319625" y="4394533"/>
              <a:ext cx="2466632" cy="530104"/>
            </a:xfrm>
            <a:prstGeom prst="rect">
              <a:avLst/>
            </a:prstGeom>
            <a:noFill/>
          </p:spPr>
          <p:txBody>
            <a:bodyPr wrap="square" rtlCol="0">
              <a:spAutoFit/>
            </a:bodyPr>
            <a:lstStyle/>
            <a:p>
              <a:pPr algn="ctr"/>
              <a:r>
                <a:rPr lang="en-US" altLang="ko-KR" sz="1050" b="1" dirty="0">
                  <a:solidFill>
                    <a:schemeClr val="bg2">
                      <a:lumMod val="50000"/>
                    </a:schemeClr>
                  </a:solidFill>
                  <a:cs typeface="Arial" pitchFamily="34" charset="0"/>
                </a:rPr>
                <a:t>D. </a:t>
              </a:r>
              <a:r>
                <a:rPr lang="en-US" sz="1400" dirty="0" err="1">
                  <a:solidFill>
                    <a:schemeClr val="bg2">
                      <a:lumMod val="50000"/>
                    </a:schemeClr>
                  </a:solidFill>
                </a:rPr>
                <a:t>Teori</a:t>
              </a:r>
              <a:r>
                <a:rPr lang="en-US" sz="1400" dirty="0">
                  <a:solidFill>
                    <a:schemeClr val="bg2">
                      <a:lumMod val="50000"/>
                    </a:schemeClr>
                  </a:solidFill>
                </a:rPr>
                <a:t> </a:t>
              </a:r>
              <a:r>
                <a:rPr lang="en-US" sz="1400" dirty="0" err="1">
                  <a:solidFill>
                    <a:schemeClr val="bg2">
                      <a:lumMod val="50000"/>
                    </a:schemeClr>
                  </a:solidFill>
                </a:rPr>
                <a:t>Geopolitik</a:t>
              </a:r>
              <a:r>
                <a:rPr lang="en-US" sz="1400" dirty="0">
                  <a:solidFill>
                    <a:schemeClr val="bg2">
                      <a:lumMod val="50000"/>
                    </a:schemeClr>
                  </a:solidFill>
                </a:rPr>
                <a:t> Alfred Thayer Mahan(1840-1914) </a:t>
              </a:r>
            </a:p>
            <a:p>
              <a:pPr algn="ctr"/>
              <a:endParaRPr lang="en-US" sz="1400" dirty="0">
                <a:solidFill>
                  <a:schemeClr val="bg2">
                    <a:lumMod val="50000"/>
                  </a:schemeClr>
                </a:solidFill>
              </a:endParaRPr>
            </a:p>
            <a:p>
              <a:pPr algn="ctr"/>
              <a:endParaRPr lang="ko-KR" altLang="en-US" sz="1050" b="1" dirty="0">
                <a:solidFill>
                  <a:schemeClr val="bg2">
                    <a:lumMod val="50000"/>
                  </a:schemeClr>
                </a:solidFill>
                <a:cs typeface="Arial" pitchFamily="34" charset="0"/>
              </a:endParaRPr>
            </a:p>
          </p:txBody>
        </p:sp>
      </p:grpSp>
      <p:grpSp>
        <p:nvGrpSpPr>
          <p:cNvPr id="59" name="Group 58">
            <a:extLst>
              <a:ext uri="{FF2B5EF4-FFF2-40B4-BE49-F238E27FC236}">
                <a16:creationId xmlns:a16="http://schemas.microsoft.com/office/drawing/2014/main" id="{CBCC8EBD-205D-4BB4-92C7-3F8BFB1C8D66}"/>
              </a:ext>
            </a:extLst>
          </p:cNvPr>
          <p:cNvGrpSpPr/>
          <p:nvPr/>
        </p:nvGrpSpPr>
        <p:grpSpPr>
          <a:xfrm>
            <a:off x="1440091" y="1493721"/>
            <a:ext cx="3548175" cy="1830878"/>
            <a:chOff x="1324935" y="1921630"/>
            <a:chExt cx="2487780" cy="1282140"/>
          </a:xfrm>
        </p:grpSpPr>
        <p:sp>
          <p:nvSpPr>
            <p:cNvPr id="60" name="TextBox 59">
              <a:extLst>
                <a:ext uri="{FF2B5EF4-FFF2-40B4-BE49-F238E27FC236}">
                  <a16:creationId xmlns:a16="http://schemas.microsoft.com/office/drawing/2014/main" id="{8EE8643F-FC09-435B-A04C-8A79BE85AD28}"/>
                </a:ext>
              </a:extLst>
            </p:cNvPr>
            <p:cNvSpPr txBox="1"/>
            <p:nvPr/>
          </p:nvSpPr>
          <p:spPr>
            <a:xfrm>
              <a:off x="1324935" y="2233876"/>
              <a:ext cx="2487780" cy="969894"/>
            </a:xfrm>
            <a:prstGeom prst="rect">
              <a:avLst/>
            </a:prstGeom>
            <a:noFill/>
          </p:spPr>
          <p:txBody>
            <a:bodyPr wrap="square" rtlCol="0">
              <a:spAutoFit/>
            </a:bodyPr>
            <a:lstStyle/>
            <a:p>
              <a:pPr algn="ctr"/>
              <a:r>
                <a:rPr lang="en-US" sz="1200" dirty="0" err="1"/>
                <a:t>Berpendapat</a:t>
              </a:r>
              <a:r>
                <a:rPr lang="en-US" sz="1200" dirty="0"/>
                <a:t> </a:t>
              </a:r>
              <a:r>
                <a:rPr lang="en-US" sz="1200" dirty="0" err="1"/>
                <a:t>bahwa</a:t>
              </a:r>
              <a:r>
                <a:rPr lang="en-US" sz="1200" dirty="0"/>
                <a:t> negara </a:t>
              </a:r>
              <a:r>
                <a:rPr lang="en-US" sz="1200" dirty="0" err="1"/>
                <a:t>itu</a:t>
              </a:r>
              <a:r>
                <a:rPr lang="en-US" sz="1200" dirty="0"/>
                <a:t> </a:t>
              </a:r>
              <a:r>
                <a:rPr lang="en-US" sz="1200" dirty="0" err="1"/>
                <a:t>seperti</a:t>
              </a:r>
              <a:r>
                <a:rPr lang="en-US" sz="1200" dirty="0"/>
                <a:t> </a:t>
              </a:r>
              <a:r>
                <a:rPr lang="en-US" sz="1200" dirty="0" err="1"/>
                <a:t>organisme</a:t>
              </a:r>
              <a:r>
                <a:rPr lang="en-US" sz="1200" dirty="0"/>
                <a:t> yang </a:t>
              </a:r>
              <a:r>
                <a:rPr lang="en-US" sz="1200" dirty="0" err="1"/>
                <a:t>hidup</a:t>
              </a:r>
              <a:r>
                <a:rPr lang="en-US" sz="1200" dirty="0"/>
                <a:t>. Negara identic </a:t>
              </a:r>
              <a:r>
                <a:rPr lang="en-US" sz="1200" dirty="0" err="1"/>
                <a:t>dengan</a:t>
              </a:r>
              <a:r>
                <a:rPr lang="en-US" sz="1200" dirty="0"/>
                <a:t> </a:t>
              </a:r>
              <a:r>
                <a:rPr lang="en-US" sz="1200" dirty="0" err="1"/>
                <a:t>ruangan</a:t>
              </a:r>
              <a:r>
                <a:rPr lang="en-US" sz="1200" dirty="0"/>
                <a:t> yang </a:t>
              </a:r>
              <a:r>
                <a:rPr lang="en-US" sz="1200" dirty="0" err="1"/>
                <a:t>ditempati</a:t>
              </a:r>
              <a:r>
                <a:rPr lang="en-US" sz="1200" dirty="0"/>
                <a:t> oleh </a:t>
              </a:r>
              <a:r>
                <a:rPr lang="en-US" sz="1200" dirty="0" err="1"/>
                <a:t>sekelompok</a:t>
              </a:r>
              <a:r>
                <a:rPr lang="en-US" sz="1200" dirty="0"/>
                <a:t> </a:t>
              </a:r>
              <a:r>
                <a:rPr lang="en-US" sz="1200" dirty="0" err="1"/>
                <a:t>masyarakat</a:t>
              </a:r>
              <a:r>
                <a:rPr lang="en-US" sz="1200" dirty="0"/>
                <a:t> (</a:t>
              </a:r>
              <a:r>
                <a:rPr lang="en-US" sz="1200" dirty="0" err="1"/>
                <a:t>bangsa</a:t>
              </a:r>
              <a:r>
                <a:rPr lang="en-US" sz="1200" dirty="0"/>
                <a:t>) </a:t>
              </a:r>
              <a:r>
                <a:rPr lang="en-US" sz="1200" dirty="0" err="1"/>
                <a:t>pertumbuhan</a:t>
              </a:r>
              <a:r>
                <a:rPr lang="en-US" sz="1200" dirty="0"/>
                <a:t> negara </a:t>
              </a:r>
              <a:r>
                <a:rPr lang="en-US" sz="1200" dirty="0" err="1"/>
                <a:t>mirip</a:t>
              </a:r>
              <a:r>
                <a:rPr lang="en-US" sz="1200" dirty="0"/>
                <a:t> </a:t>
              </a:r>
              <a:r>
                <a:rPr lang="en-US" sz="1200" dirty="0" err="1"/>
                <a:t>dengan</a:t>
              </a:r>
              <a:r>
                <a:rPr lang="en-US" sz="1200" dirty="0"/>
                <a:t> </a:t>
              </a:r>
              <a:r>
                <a:rPr lang="en-US" sz="1200" dirty="0" err="1"/>
                <a:t>pertumbuhan</a:t>
              </a:r>
              <a:r>
                <a:rPr lang="en-US" sz="1200" dirty="0"/>
                <a:t> </a:t>
              </a:r>
              <a:r>
                <a:rPr lang="en-US" sz="1200" dirty="0" err="1"/>
                <a:t>organisme</a:t>
              </a:r>
              <a:r>
                <a:rPr lang="en-US" sz="1200" dirty="0"/>
                <a:t> yang </a:t>
              </a:r>
              <a:r>
                <a:rPr lang="en-US" sz="1200" dirty="0" err="1"/>
                <a:t>memerlukan</a:t>
              </a:r>
              <a:r>
                <a:rPr lang="en-US" sz="1200" dirty="0"/>
                <a:t> </a:t>
              </a:r>
              <a:r>
                <a:rPr lang="en-US" sz="1200" dirty="0" err="1"/>
                <a:t>ruang</a:t>
              </a:r>
              <a:r>
                <a:rPr lang="en-US" sz="1200" dirty="0"/>
                <a:t> </a:t>
              </a:r>
              <a:r>
                <a:rPr lang="en-US" sz="1200" dirty="0" err="1"/>
                <a:t>hidup</a:t>
              </a:r>
              <a:r>
                <a:rPr lang="en-US" sz="1200" dirty="0"/>
                <a:t> (</a:t>
              </a:r>
              <a:r>
                <a:rPr lang="en-US" sz="1200" i="1" dirty="0"/>
                <a:t>lebensraum</a:t>
              </a:r>
              <a:r>
                <a:rPr lang="en-US" sz="1200" dirty="0"/>
                <a:t>) yang </a:t>
              </a:r>
              <a:r>
                <a:rPr lang="en-US" sz="1200" dirty="0" err="1"/>
                <a:t>cukup</a:t>
              </a:r>
              <a:r>
                <a:rPr lang="en-US" sz="1200" dirty="0"/>
                <a:t> agar </a:t>
              </a:r>
              <a:r>
                <a:rPr lang="en-US" sz="1200" dirty="0" err="1"/>
                <a:t>dapat</a:t>
              </a:r>
              <a:r>
                <a:rPr lang="en-US" sz="1200" dirty="0"/>
                <a:t> </a:t>
              </a:r>
              <a:r>
                <a:rPr lang="en-US" sz="1200" dirty="0" err="1"/>
                <a:t>tumbuh</a:t>
              </a:r>
              <a:r>
                <a:rPr lang="en-US" sz="1200" dirty="0"/>
                <a:t> </a:t>
              </a:r>
              <a:r>
                <a:rPr lang="en-US" sz="1200" dirty="0" err="1"/>
                <a:t>dengan</a:t>
              </a:r>
              <a:r>
                <a:rPr lang="en-US" sz="1200" dirty="0"/>
                <a:t> </a:t>
              </a:r>
              <a:r>
                <a:rPr lang="en-US" sz="1200" dirty="0" err="1"/>
                <a:t>subur</a:t>
              </a:r>
              <a:r>
                <a:rPr lang="en-US" sz="1200" dirty="0"/>
                <a:t>.</a:t>
              </a:r>
              <a:endParaRPr lang="ko-KR" altLang="en-US" sz="1000" dirty="0">
                <a:solidFill>
                  <a:schemeClr val="tx1">
                    <a:lumMod val="75000"/>
                    <a:lumOff val="25000"/>
                  </a:schemeClr>
                </a:solidFill>
                <a:cs typeface="Arial" pitchFamily="34" charset="0"/>
              </a:endParaRPr>
            </a:p>
          </p:txBody>
        </p:sp>
        <p:sp>
          <p:nvSpPr>
            <p:cNvPr id="61" name="TextBox 60">
              <a:extLst>
                <a:ext uri="{FF2B5EF4-FFF2-40B4-BE49-F238E27FC236}">
                  <a16:creationId xmlns:a16="http://schemas.microsoft.com/office/drawing/2014/main" id="{93AD95E8-4B3A-4BE4-8850-8A803ABB938C}"/>
                </a:ext>
              </a:extLst>
            </p:cNvPr>
            <p:cNvSpPr txBox="1"/>
            <p:nvPr/>
          </p:nvSpPr>
          <p:spPr>
            <a:xfrm>
              <a:off x="1325325" y="1921630"/>
              <a:ext cx="2466632" cy="193979"/>
            </a:xfrm>
            <a:prstGeom prst="rect">
              <a:avLst/>
            </a:prstGeom>
            <a:noFill/>
          </p:spPr>
          <p:txBody>
            <a:bodyPr wrap="square" rtlCol="0">
              <a:spAutoFit/>
            </a:bodyPr>
            <a:lstStyle/>
            <a:p>
              <a:pPr algn="ctr"/>
              <a:r>
                <a:rPr lang="en-US" altLang="ko-KR" sz="1000" b="1" dirty="0">
                  <a:solidFill>
                    <a:schemeClr val="bg2">
                      <a:lumMod val="50000"/>
                    </a:schemeClr>
                  </a:solidFill>
                  <a:cs typeface="Arial" pitchFamily="34" charset="0"/>
                </a:rPr>
                <a:t>A. </a:t>
              </a:r>
              <a:r>
                <a:rPr lang="en-US" sz="1200" dirty="0" err="1">
                  <a:solidFill>
                    <a:schemeClr val="bg2">
                      <a:lumMod val="50000"/>
                    </a:schemeClr>
                  </a:solidFill>
                </a:rPr>
                <a:t>Teori</a:t>
              </a:r>
              <a:r>
                <a:rPr lang="en-US" sz="1200" dirty="0">
                  <a:solidFill>
                    <a:schemeClr val="bg2">
                      <a:lumMod val="50000"/>
                    </a:schemeClr>
                  </a:solidFill>
                </a:rPr>
                <a:t> </a:t>
              </a:r>
              <a:r>
                <a:rPr lang="en-US" sz="1200" dirty="0" err="1">
                  <a:solidFill>
                    <a:schemeClr val="bg2">
                      <a:lumMod val="50000"/>
                    </a:schemeClr>
                  </a:solidFill>
                </a:rPr>
                <a:t>Geopolitik</a:t>
              </a:r>
              <a:r>
                <a:rPr lang="en-US" sz="1200" dirty="0">
                  <a:solidFill>
                    <a:schemeClr val="bg2">
                      <a:lumMod val="50000"/>
                    </a:schemeClr>
                  </a:solidFill>
                </a:rPr>
                <a:t> </a:t>
              </a:r>
              <a:r>
                <a:rPr lang="en-US" sz="1200" dirty="0" err="1">
                  <a:solidFill>
                    <a:schemeClr val="bg2">
                      <a:lumMod val="50000"/>
                    </a:schemeClr>
                  </a:solidFill>
                </a:rPr>
                <a:t>Frederich</a:t>
              </a:r>
              <a:r>
                <a:rPr lang="en-US" sz="1200" dirty="0">
                  <a:solidFill>
                    <a:schemeClr val="bg2">
                      <a:lumMod val="50000"/>
                    </a:schemeClr>
                  </a:solidFill>
                </a:rPr>
                <a:t> </a:t>
              </a:r>
              <a:r>
                <a:rPr lang="en-US" sz="1200" dirty="0" err="1">
                  <a:solidFill>
                    <a:schemeClr val="bg2">
                      <a:lumMod val="50000"/>
                    </a:schemeClr>
                  </a:solidFill>
                </a:rPr>
                <a:t>Ratzel</a:t>
              </a:r>
              <a:r>
                <a:rPr lang="en-US" sz="1200" dirty="0">
                  <a:solidFill>
                    <a:schemeClr val="bg2">
                      <a:lumMod val="50000"/>
                    </a:schemeClr>
                  </a:solidFill>
                </a:rPr>
                <a:t> (1844-1904)</a:t>
              </a:r>
              <a:endParaRPr lang="ko-KR" altLang="en-US" sz="1000" b="1" dirty="0">
                <a:solidFill>
                  <a:schemeClr val="bg2">
                    <a:lumMod val="50000"/>
                  </a:schemeClr>
                </a:solidFill>
                <a:cs typeface="Arial" pitchFamily="34" charset="0"/>
              </a:endParaRPr>
            </a:p>
          </p:txBody>
        </p:sp>
      </p:grpSp>
      <p:grpSp>
        <p:nvGrpSpPr>
          <p:cNvPr id="62" name="Group 61">
            <a:extLst>
              <a:ext uri="{FF2B5EF4-FFF2-40B4-BE49-F238E27FC236}">
                <a16:creationId xmlns:a16="http://schemas.microsoft.com/office/drawing/2014/main" id="{2784001F-6B4C-4380-BC38-7D60E133DED2}"/>
              </a:ext>
            </a:extLst>
          </p:cNvPr>
          <p:cNvGrpSpPr/>
          <p:nvPr/>
        </p:nvGrpSpPr>
        <p:grpSpPr>
          <a:xfrm>
            <a:off x="877455" y="4011054"/>
            <a:ext cx="4377291" cy="2114841"/>
            <a:chOff x="1324730" y="4394533"/>
            <a:chExt cx="2492735" cy="1090413"/>
          </a:xfrm>
        </p:grpSpPr>
        <p:sp>
          <p:nvSpPr>
            <p:cNvPr id="63" name="TextBox 62">
              <a:extLst>
                <a:ext uri="{FF2B5EF4-FFF2-40B4-BE49-F238E27FC236}">
                  <a16:creationId xmlns:a16="http://schemas.microsoft.com/office/drawing/2014/main" id="{A45274EB-1141-4CCF-8BF0-56A31B76F57F}"/>
                </a:ext>
              </a:extLst>
            </p:cNvPr>
            <p:cNvSpPr txBox="1"/>
            <p:nvPr/>
          </p:nvSpPr>
          <p:spPr>
            <a:xfrm>
              <a:off x="1329685" y="4659760"/>
              <a:ext cx="2487780" cy="825186"/>
            </a:xfrm>
            <a:prstGeom prst="rect">
              <a:avLst/>
            </a:prstGeom>
            <a:noFill/>
          </p:spPr>
          <p:txBody>
            <a:bodyPr wrap="square" rtlCol="0">
              <a:spAutoFit/>
            </a:bodyPr>
            <a:lstStyle/>
            <a:p>
              <a:r>
                <a:rPr lang="en-US" sz="1400" dirty="0" err="1"/>
                <a:t>Pendapatnya</a:t>
              </a:r>
              <a:r>
                <a:rPr lang="en-US" sz="1400" dirty="0"/>
                <a:t> </a:t>
              </a:r>
              <a:r>
                <a:rPr lang="en-US" sz="1400" dirty="0" err="1"/>
                <a:t>dikenal</a:t>
              </a:r>
              <a:r>
                <a:rPr lang="en-US" sz="1400" dirty="0"/>
                <a:t> </a:t>
              </a:r>
              <a:r>
                <a:rPr lang="en-US" sz="1400" dirty="0" err="1"/>
                <a:t>sebagai</a:t>
              </a:r>
              <a:r>
                <a:rPr lang="en-US" sz="1400" dirty="0"/>
                <a:t> </a:t>
              </a:r>
              <a:r>
                <a:rPr lang="en-US" sz="1400" dirty="0" err="1"/>
                <a:t>teori</a:t>
              </a:r>
              <a:r>
                <a:rPr lang="en-US" sz="1400" dirty="0"/>
                <a:t> Daerah </a:t>
              </a:r>
              <a:r>
                <a:rPr lang="en-US" sz="1400" dirty="0" err="1"/>
                <a:t>Jantung.Barang</a:t>
              </a:r>
              <a:r>
                <a:rPr lang="en-US" sz="1400" dirty="0"/>
                <a:t> </a:t>
              </a:r>
              <a:r>
                <a:rPr lang="en-US" sz="1400" dirty="0" err="1"/>
                <a:t>siapa</a:t>
              </a:r>
              <a:r>
                <a:rPr lang="en-US" sz="1400" dirty="0"/>
                <a:t> yang </a:t>
              </a:r>
              <a:r>
                <a:rPr lang="en-US" sz="1400" dirty="0" err="1"/>
                <a:t>menguasai</a:t>
              </a:r>
              <a:r>
                <a:rPr lang="en-US" sz="1400" dirty="0"/>
                <a:t>, </a:t>
              </a:r>
              <a:r>
                <a:rPr lang="en-US" sz="1400" dirty="0" err="1"/>
                <a:t>daerah</a:t>
              </a:r>
              <a:r>
                <a:rPr lang="en-US" sz="1400" dirty="0"/>
                <a:t> </a:t>
              </a:r>
              <a:r>
                <a:rPr lang="en-US" sz="1400" dirty="0" err="1"/>
                <a:t>jantung</a:t>
              </a:r>
              <a:r>
                <a:rPr lang="en-US" sz="1400" dirty="0"/>
                <a:t> (</a:t>
              </a:r>
              <a:r>
                <a:rPr lang="en-US" sz="1400" dirty="0" err="1"/>
                <a:t>Eropa</a:t>
              </a:r>
              <a:r>
                <a:rPr lang="en-US" sz="1400" dirty="0"/>
                <a:t>, Timur dan </a:t>
              </a:r>
              <a:r>
                <a:rPr lang="en-US" sz="1400" dirty="0" err="1"/>
                <a:t>Rusia</a:t>
              </a:r>
              <a:r>
                <a:rPr lang="en-US" sz="1400" dirty="0"/>
                <a:t>) </a:t>
              </a:r>
              <a:r>
                <a:rPr lang="en-US" sz="1400" dirty="0" err="1"/>
                <a:t>maka</a:t>
              </a:r>
              <a:r>
                <a:rPr lang="en-US" sz="1400" dirty="0"/>
                <a:t> </a:t>
              </a:r>
              <a:r>
                <a:rPr lang="en-US" sz="1400" dirty="0" err="1"/>
                <a:t>ia</a:t>
              </a:r>
              <a:r>
                <a:rPr lang="en-US" sz="1400" dirty="0"/>
                <a:t> </a:t>
              </a:r>
              <a:r>
                <a:rPr lang="en-US" sz="1400" dirty="0" err="1"/>
                <a:t>akan</a:t>
              </a:r>
              <a:r>
                <a:rPr lang="en-US" sz="1400" dirty="0"/>
                <a:t> </a:t>
              </a:r>
              <a:r>
                <a:rPr lang="en-US" sz="1400" dirty="0" err="1"/>
                <a:t>menguasai</a:t>
              </a:r>
              <a:r>
                <a:rPr lang="en-US" sz="1400" dirty="0"/>
                <a:t> </a:t>
              </a:r>
              <a:r>
                <a:rPr lang="en-US" sz="1400" dirty="0" err="1"/>
                <a:t>pulau</a:t>
              </a:r>
              <a:r>
                <a:rPr lang="en-US" sz="1400" dirty="0"/>
                <a:t> dunia (</a:t>
              </a:r>
              <a:r>
                <a:rPr lang="en-US" sz="1400" dirty="0" err="1"/>
                <a:t>Eropa</a:t>
              </a:r>
              <a:r>
                <a:rPr lang="en-US" sz="1400" dirty="0"/>
                <a:t> Asia, dan Afrika) yang pada </a:t>
              </a:r>
              <a:r>
                <a:rPr lang="en-US" sz="1400" dirty="0" err="1"/>
                <a:t>akhirnya</a:t>
              </a:r>
              <a:r>
                <a:rPr lang="en-US" sz="1400" dirty="0"/>
                <a:t> </a:t>
              </a:r>
              <a:r>
                <a:rPr lang="en-US" sz="1400" dirty="0" err="1"/>
                <a:t>akan</a:t>
              </a:r>
              <a:r>
                <a:rPr lang="en-US" sz="1400" dirty="0"/>
                <a:t> </a:t>
              </a:r>
              <a:r>
                <a:rPr lang="en-US" sz="1400" dirty="0" err="1"/>
                <a:t>menguasai</a:t>
              </a:r>
              <a:r>
                <a:rPr lang="en-US" sz="1400" dirty="0"/>
                <a:t> </a:t>
              </a:r>
              <a:r>
                <a:rPr lang="en-US" sz="1400" dirty="0" err="1"/>
                <a:t>dunia.Berdasarkan</a:t>
              </a:r>
              <a:r>
                <a:rPr lang="en-US" sz="1400" dirty="0"/>
                <a:t> </a:t>
              </a:r>
              <a:r>
                <a:rPr lang="en-US" sz="1400" dirty="0" err="1"/>
                <a:t>hal</a:t>
              </a:r>
              <a:r>
                <a:rPr lang="en-US" sz="1400" dirty="0"/>
                <a:t> </a:t>
              </a:r>
              <a:r>
                <a:rPr lang="en-US" sz="1400" dirty="0" err="1"/>
                <a:t>ini</a:t>
              </a:r>
              <a:r>
                <a:rPr lang="en-US" sz="1400" dirty="0"/>
                <a:t> </a:t>
              </a:r>
              <a:r>
                <a:rPr lang="en-US" sz="1400" dirty="0" err="1"/>
                <a:t>maka</a:t>
              </a:r>
              <a:r>
                <a:rPr lang="en-US" sz="1400" dirty="0"/>
                <a:t> </a:t>
              </a:r>
              <a:r>
                <a:rPr lang="en-US" sz="1400" dirty="0" err="1"/>
                <a:t>muncullah</a:t>
              </a:r>
              <a:r>
                <a:rPr lang="en-US" sz="1400" dirty="0"/>
                <a:t> </a:t>
              </a:r>
              <a:r>
                <a:rPr lang="en-US" sz="1400" dirty="0" err="1"/>
                <a:t>konsep</a:t>
              </a:r>
              <a:r>
                <a:rPr lang="en-US" sz="1400" dirty="0"/>
                <a:t> </a:t>
              </a:r>
              <a:r>
                <a:rPr lang="en-US" sz="1400" dirty="0" err="1"/>
                <a:t>Wawasan</a:t>
              </a:r>
              <a:r>
                <a:rPr lang="en-US" sz="1400" dirty="0"/>
                <a:t> </a:t>
              </a:r>
              <a:r>
                <a:rPr lang="en-US" sz="1400" dirty="0" err="1"/>
                <a:t>Benua</a:t>
              </a:r>
              <a:r>
                <a:rPr lang="en-US" sz="1400" dirty="0"/>
                <a:t> </a:t>
              </a:r>
              <a:r>
                <a:rPr lang="en-US" sz="1400" dirty="0" err="1"/>
                <a:t>atau</a:t>
              </a:r>
              <a:r>
                <a:rPr lang="en-US" sz="1400" dirty="0"/>
                <a:t> </a:t>
              </a:r>
              <a:r>
                <a:rPr lang="en-US" sz="1400" dirty="0" err="1"/>
                <a:t>konsep</a:t>
              </a:r>
              <a:r>
                <a:rPr lang="en-US" sz="1400" dirty="0"/>
                <a:t> </a:t>
              </a:r>
              <a:r>
                <a:rPr lang="en-US" sz="1400" dirty="0" err="1"/>
                <a:t>Kekuatan</a:t>
              </a:r>
              <a:r>
                <a:rPr lang="en-US" sz="1400" dirty="0"/>
                <a:t> di </a:t>
              </a:r>
              <a:r>
                <a:rPr lang="en-US" sz="1400" dirty="0" err="1"/>
                <a:t>darat</a:t>
              </a:r>
              <a:r>
                <a:rPr lang="en-US" sz="1400" dirty="0"/>
                <a:t>.</a:t>
              </a:r>
            </a:p>
          </p:txBody>
        </p:sp>
        <p:sp>
          <p:nvSpPr>
            <p:cNvPr id="64" name="TextBox 63">
              <a:extLst>
                <a:ext uri="{FF2B5EF4-FFF2-40B4-BE49-F238E27FC236}">
                  <a16:creationId xmlns:a16="http://schemas.microsoft.com/office/drawing/2014/main" id="{9B1951AD-9AA9-4B09-9BE5-05DD16579800}"/>
                </a:ext>
              </a:extLst>
            </p:cNvPr>
            <p:cNvSpPr txBox="1"/>
            <p:nvPr/>
          </p:nvSpPr>
          <p:spPr>
            <a:xfrm>
              <a:off x="1324730" y="4394533"/>
              <a:ext cx="2466632" cy="380855"/>
            </a:xfrm>
            <a:prstGeom prst="rect">
              <a:avLst/>
            </a:prstGeom>
            <a:noFill/>
          </p:spPr>
          <p:txBody>
            <a:bodyPr wrap="square" rtlCol="0">
              <a:spAutoFit/>
            </a:bodyPr>
            <a:lstStyle/>
            <a:p>
              <a:pPr algn="ctr"/>
              <a:r>
                <a:rPr lang="en-US" altLang="ko-KR" sz="1050" b="1" dirty="0">
                  <a:solidFill>
                    <a:schemeClr val="accent1">
                      <a:lumMod val="60000"/>
                      <a:lumOff val="40000"/>
                    </a:schemeClr>
                  </a:solidFill>
                  <a:cs typeface="Arial" pitchFamily="34" charset="0"/>
                </a:rPr>
                <a:t>C. </a:t>
              </a:r>
              <a:r>
                <a:rPr lang="en-US" sz="1600" dirty="0" err="1">
                  <a:solidFill>
                    <a:schemeClr val="accent1">
                      <a:lumMod val="60000"/>
                      <a:lumOff val="40000"/>
                    </a:schemeClr>
                  </a:solidFill>
                </a:rPr>
                <a:t>Teori</a:t>
              </a:r>
              <a:r>
                <a:rPr lang="en-US" sz="1600" dirty="0">
                  <a:solidFill>
                    <a:schemeClr val="accent1">
                      <a:lumMod val="60000"/>
                      <a:lumOff val="40000"/>
                    </a:schemeClr>
                  </a:solidFill>
                </a:rPr>
                <a:t> </a:t>
              </a:r>
              <a:r>
                <a:rPr lang="en-US" sz="1600" dirty="0" err="1">
                  <a:solidFill>
                    <a:schemeClr val="accent1">
                      <a:lumMod val="60000"/>
                      <a:lumOff val="40000"/>
                    </a:schemeClr>
                  </a:solidFill>
                </a:rPr>
                <a:t>Geopolitik</a:t>
              </a:r>
              <a:r>
                <a:rPr lang="en-US" sz="1600" dirty="0">
                  <a:solidFill>
                    <a:schemeClr val="accent1">
                      <a:lumMod val="60000"/>
                      <a:lumOff val="40000"/>
                    </a:schemeClr>
                  </a:solidFill>
                </a:rPr>
                <a:t> Halford Mackinder(1861-1947)</a:t>
              </a:r>
            </a:p>
            <a:p>
              <a:pPr algn="ctr"/>
              <a:endParaRPr lang="ko-KR" altLang="en-US" sz="900" b="1" dirty="0">
                <a:solidFill>
                  <a:schemeClr val="accent1">
                    <a:lumMod val="60000"/>
                    <a:lumOff val="40000"/>
                  </a:schemeClr>
                </a:solidFill>
                <a:cs typeface="Arial" pitchFamily="34" charset="0"/>
              </a:endParaRPr>
            </a:p>
          </p:txBody>
        </p:sp>
      </p:grpSp>
    </p:spTree>
    <p:extLst>
      <p:ext uri="{BB962C8B-B14F-4D97-AF65-F5344CB8AC3E}">
        <p14:creationId xmlns:p14="http://schemas.microsoft.com/office/powerpoint/2010/main" val="716071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339509"/>
            <a:ext cx="11573197" cy="724247"/>
          </a:xfrm>
        </p:spPr>
        <p:txBody>
          <a:bodyPr>
            <a:normAutofit/>
          </a:bodyPr>
          <a:lstStyle/>
          <a:p>
            <a:r>
              <a:rPr lang="en-US" sz="4000" dirty="0"/>
              <a:t>E. </a:t>
            </a:r>
            <a:r>
              <a:rPr lang="en-US" sz="4000" dirty="0" err="1"/>
              <a:t>Teori</a:t>
            </a:r>
            <a:r>
              <a:rPr lang="en-US" sz="4000" dirty="0"/>
              <a:t> </a:t>
            </a:r>
            <a:r>
              <a:rPr lang="en-US" sz="4000" dirty="0" err="1"/>
              <a:t>Geopolitik</a:t>
            </a:r>
            <a:r>
              <a:rPr lang="en-US" sz="4000" dirty="0"/>
              <a:t> Karl Haushofer(1896-1946)</a:t>
            </a:r>
          </a:p>
          <a:p>
            <a:endParaRPr lang="en-US" sz="4000" dirty="0"/>
          </a:p>
        </p:txBody>
      </p:sp>
      <p:sp>
        <p:nvSpPr>
          <p:cNvPr id="3" name="Rectangle 14">
            <a:extLst>
              <a:ext uri="{FF2B5EF4-FFF2-40B4-BE49-F238E27FC236}">
                <a16:creationId xmlns:a16="http://schemas.microsoft.com/office/drawing/2014/main" id="{4BD02AE4-7319-443C-9225-9FEBD4235DB8}"/>
              </a:ext>
            </a:extLst>
          </p:cNvPr>
          <p:cNvSpPr/>
          <p:nvPr/>
        </p:nvSpPr>
        <p:spPr>
          <a:xfrm>
            <a:off x="6568299" y="2074905"/>
            <a:ext cx="5029530" cy="1197511"/>
          </a:xfrm>
          <a:custGeom>
            <a:avLst/>
            <a:gdLst>
              <a:gd name="connsiteX0" fmla="*/ 0 w 5029530"/>
              <a:gd name="connsiteY0" fmla="*/ 0 h 1188719"/>
              <a:gd name="connsiteX1" fmla="*/ 5029530 w 5029530"/>
              <a:gd name="connsiteY1" fmla="*/ 0 h 1188719"/>
              <a:gd name="connsiteX2" fmla="*/ 5029530 w 5029530"/>
              <a:gd name="connsiteY2" fmla="*/ 1188719 h 1188719"/>
              <a:gd name="connsiteX3" fmla="*/ 0 w 5029530"/>
              <a:gd name="connsiteY3" fmla="*/ 1188719 h 1188719"/>
              <a:gd name="connsiteX4" fmla="*/ 0 w 5029530"/>
              <a:gd name="connsiteY4" fmla="*/ 0 h 1188719"/>
              <a:gd name="connsiteX0" fmla="*/ 0 w 5029530"/>
              <a:gd name="connsiteY0" fmla="*/ 0 h 1197511"/>
              <a:gd name="connsiteX1" fmla="*/ 5029530 w 5029530"/>
              <a:gd name="connsiteY1" fmla="*/ 0 h 1197511"/>
              <a:gd name="connsiteX2" fmla="*/ 5029530 w 5029530"/>
              <a:gd name="connsiteY2" fmla="*/ 1188719 h 1197511"/>
              <a:gd name="connsiteX3" fmla="*/ 131885 w 5029530"/>
              <a:gd name="connsiteY3" fmla="*/ 1197511 h 1197511"/>
              <a:gd name="connsiteX4" fmla="*/ 0 w 5029530"/>
              <a:gd name="connsiteY4" fmla="*/ 0 h 1197511"/>
              <a:gd name="connsiteX0" fmla="*/ 0 w 5029530"/>
              <a:gd name="connsiteY0" fmla="*/ 0 h 1188719"/>
              <a:gd name="connsiteX1" fmla="*/ 5029530 w 5029530"/>
              <a:gd name="connsiteY1" fmla="*/ 0 h 1188719"/>
              <a:gd name="connsiteX2" fmla="*/ 5029530 w 5029530"/>
              <a:gd name="connsiteY2" fmla="*/ 1188719 h 1188719"/>
              <a:gd name="connsiteX3" fmla="*/ 123093 w 5029530"/>
              <a:gd name="connsiteY3" fmla="*/ 1179926 h 1188719"/>
              <a:gd name="connsiteX4" fmla="*/ 0 w 5029530"/>
              <a:gd name="connsiteY4" fmla="*/ 0 h 1188719"/>
              <a:gd name="connsiteX0" fmla="*/ 0 w 5029530"/>
              <a:gd name="connsiteY0" fmla="*/ 0 h 1197511"/>
              <a:gd name="connsiteX1" fmla="*/ 5029530 w 5029530"/>
              <a:gd name="connsiteY1" fmla="*/ 0 h 1197511"/>
              <a:gd name="connsiteX2" fmla="*/ 5029530 w 5029530"/>
              <a:gd name="connsiteY2" fmla="*/ 1188719 h 1197511"/>
              <a:gd name="connsiteX3" fmla="*/ 131885 w 5029530"/>
              <a:gd name="connsiteY3" fmla="*/ 1197511 h 1197511"/>
              <a:gd name="connsiteX4" fmla="*/ 0 w 5029530"/>
              <a:gd name="connsiteY4" fmla="*/ 0 h 1197511"/>
              <a:gd name="connsiteX0" fmla="*/ 0 w 5029530"/>
              <a:gd name="connsiteY0" fmla="*/ 0 h 1197511"/>
              <a:gd name="connsiteX1" fmla="*/ 5029530 w 5029530"/>
              <a:gd name="connsiteY1" fmla="*/ 0 h 1197511"/>
              <a:gd name="connsiteX2" fmla="*/ 5029530 w 5029530"/>
              <a:gd name="connsiteY2" fmla="*/ 1188719 h 1197511"/>
              <a:gd name="connsiteX3" fmla="*/ 131885 w 5029530"/>
              <a:gd name="connsiteY3" fmla="*/ 1197511 h 1197511"/>
              <a:gd name="connsiteX4" fmla="*/ 0 w 5029530"/>
              <a:gd name="connsiteY4" fmla="*/ 0 h 1197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9530" h="1197511">
                <a:moveTo>
                  <a:pt x="0" y="0"/>
                </a:moveTo>
                <a:lnTo>
                  <a:pt x="5029530" y="0"/>
                </a:lnTo>
                <a:lnTo>
                  <a:pt x="5029530" y="1188719"/>
                </a:lnTo>
                <a:lnTo>
                  <a:pt x="131885" y="1197511"/>
                </a:lnTo>
                <a:lnTo>
                  <a:pt x="0" y="0"/>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6">
            <a:extLst>
              <a:ext uri="{FF2B5EF4-FFF2-40B4-BE49-F238E27FC236}">
                <a16:creationId xmlns:a16="http://schemas.microsoft.com/office/drawing/2014/main" id="{8F4B88F6-461E-4A5A-A66F-C29ED1C64BDD}"/>
              </a:ext>
            </a:extLst>
          </p:cNvPr>
          <p:cNvSpPr/>
          <p:nvPr/>
        </p:nvSpPr>
        <p:spPr>
          <a:xfrm>
            <a:off x="6568299" y="3743101"/>
            <a:ext cx="5029530" cy="2372561"/>
          </a:xfrm>
          <a:custGeom>
            <a:avLst/>
            <a:gdLst>
              <a:gd name="connsiteX0" fmla="*/ 0 w 5029530"/>
              <a:gd name="connsiteY0" fmla="*/ 0 h 1188720"/>
              <a:gd name="connsiteX1" fmla="*/ 5029530 w 5029530"/>
              <a:gd name="connsiteY1" fmla="*/ 0 h 1188720"/>
              <a:gd name="connsiteX2" fmla="*/ 5029530 w 5029530"/>
              <a:gd name="connsiteY2" fmla="*/ 1188720 h 1188720"/>
              <a:gd name="connsiteX3" fmla="*/ 0 w 5029530"/>
              <a:gd name="connsiteY3" fmla="*/ 1188720 h 1188720"/>
              <a:gd name="connsiteX4" fmla="*/ 0 w 5029530"/>
              <a:gd name="connsiteY4" fmla="*/ 0 h 1188720"/>
              <a:gd name="connsiteX0" fmla="*/ 131884 w 5029530"/>
              <a:gd name="connsiteY0" fmla="*/ 0 h 1197513"/>
              <a:gd name="connsiteX1" fmla="*/ 5029530 w 5029530"/>
              <a:gd name="connsiteY1" fmla="*/ 8793 h 1197513"/>
              <a:gd name="connsiteX2" fmla="*/ 5029530 w 5029530"/>
              <a:gd name="connsiteY2" fmla="*/ 1197513 h 1197513"/>
              <a:gd name="connsiteX3" fmla="*/ 0 w 5029530"/>
              <a:gd name="connsiteY3" fmla="*/ 1197513 h 1197513"/>
              <a:gd name="connsiteX4" fmla="*/ 131884 w 5029530"/>
              <a:gd name="connsiteY4" fmla="*/ 0 h 1197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9530" h="1197513">
                <a:moveTo>
                  <a:pt x="131884" y="0"/>
                </a:moveTo>
                <a:lnTo>
                  <a:pt x="5029530" y="8793"/>
                </a:lnTo>
                <a:lnTo>
                  <a:pt x="5029530" y="1197513"/>
                </a:lnTo>
                <a:lnTo>
                  <a:pt x="0" y="1197513"/>
                </a:lnTo>
                <a:lnTo>
                  <a:pt x="131884" y="0"/>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lock Arc 5">
            <a:extLst>
              <a:ext uri="{FF2B5EF4-FFF2-40B4-BE49-F238E27FC236}">
                <a16:creationId xmlns:a16="http://schemas.microsoft.com/office/drawing/2014/main" id="{BEC4BEFA-2C22-4A5D-BE83-7AD15283A811}"/>
              </a:ext>
            </a:extLst>
          </p:cNvPr>
          <p:cNvSpPr/>
          <p:nvPr/>
        </p:nvSpPr>
        <p:spPr>
          <a:xfrm>
            <a:off x="2762650" y="1668606"/>
            <a:ext cx="4859214" cy="4859215"/>
          </a:xfrm>
          <a:prstGeom prst="blockArc">
            <a:avLst>
              <a:gd name="adj1" fmla="val 18257751"/>
              <a:gd name="adj2" fmla="val 20385997"/>
              <a:gd name="adj3" fmla="val 1555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9" name="Isosceles Triangle 8">
            <a:extLst>
              <a:ext uri="{FF2B5EF4-FFF2-40B4-BE49-F238E27FC236}">
                <a16:creationId xmlns:a16="http://schemas.microsoft.com/office/drawing/2014/main" id="{EDC58E9E-22A3-423B-9944-F62555289925}"/>
              </a:ext>
            </a:extLst>
          </p:cNvPr>
          <p:cNvSpPr/>
          <p:nvPr/>
        </p:nvSpPr>
        <p:spPr>
          <a:xfrm rot="13500000">
            <a:off x="6080623" y="2892524"/>
            <a:ext cx="116839" cy="109728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7DD75C70-454E-4690-B03A-49B093BEA9F0}"/>
              </a:ext>
            </a:extLst>
          </p:cNvPr>
          <p:cNvSpPr/>
          <p:nvPr/>
        </p:nvSpPr>
        <p:spPr>
          <a:xfrm rot="16587972">
            <a:off x="6143594" y="3893995"/>
            <a:ext cx="162397" cy="91014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75DF3D-15E4-4FAE-93C5-2CBF86D28BBF}"/>
              </a:ext>
            </a:extLst>
          </p:cNvPr>
          <p:cNvSpPr/>
          <p:nvPr/>
        </p:nvSpPr>
        <p:spPr>
          <a:xfrm>
            <a:off x="166631" y="1911927"/>
            <a:ext cx="4082893" cy="4516582"/>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517A8C0-804E-4625-BBCD-FE866683EB10}"/>
              </a:ext>
            </a:extLst>
          </p:cNvPr>
          <p:cNvGrpSpPr/>
          <p:nvPr/>
        </p:nvGrpSpPr>
        <p:grpSpPr>
          <a:xfrm>
            <a:off x="4893585" y="3697239"/>
            <a:ext cx="915670" cy="926417"/>
            <a:chOff x="3860031" y="4628834"/>
            <a:chExt cx="1440000" cy="1454400"/>
          </a:xfrm>
        </p:grpSpPr>
        <p:sp>
          <p:nvSpPr>
            <p:cNvPr id="14" name="Oval 13">
              <a:extLst>
                <a:ext uri="{FF2B5EF4-FFF2-40B4-BE49-F238E27FC236}">
                  <a16:creationId xmlns:a16="http://schemas.microsoft.com/office/drawing/2014/main" id="{71BB7110-E32A-499E-863E-ACE6C84E6ADD}"/>
                </a:ext>
              </a:extLst>
            </p:cNvPr>
            <p:cNvSpPr/>
            <p:nvPr/>
          </p:nvSpPr>
          <p:spPr>
            <a:xfrm>
              <a:off x="3860031" y="4628834"/>
              <a:ext cx="1440000" cy="1454400"/>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Oval 14">
              <a:extLst>
                <a:ext uri="{FF2B5EF4-FFF2-40B4-BE49-F238E27FC236}">
                  <a16:creationId xmlns:a16="http://schemas.microsoft.com/office/drawing/2014/main" id="{09F80985-1C85-447A-A571-3C3F83950163}"/>
                </a:ext>
              </a:extLst>
            </p:cNvPr>
            <p:cNvSpPr/>
            <p:nvPr/>
          </p:nvSpPr>
          <p:spPr>
            <a:xfrm>
              <a:off x="3932031" y="4700834"/>
              <a:ext cx="1296000" cy="129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0" name="Oval 7">
            <a:extLst>
              <a:ext uri="{FF2B5EF4-FFF2-40B4-BE49-F238E27FC236}">
                <a16:creationId xmlns:a16="http://schemas.microsoft.com/office/drawing/2014/main" id="{EA208E83-0F48-4AC1-A51B-B5052A5809AF}"/>
              </a:ext>
            </a:extLst>
          </p:cNvPr>
          <p:cNvSpPr/>
          <p:nvPr/>
        </p:nvSpPr>
        <p:spPr>
          <a:xfrm>
            <a:off x="6599000" y="2650631"/>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TextBox 22">
            <a:extLst>
              <a:ext uri="{FF2B5EF4-FFF2-40B4-BE49-F238E27FC236}">
                <a16:creationId xmlns:a16="http://schemas.microsoft.com/office/drawing/2014/main" id="{09F31D73-6BC4-49C7-961D-ED0E8E5A34BA}"/>
              </a:ext>
            </a:extLst>
          </p:cNvPr>
          <p:cNvSpPr txBox="1"/>
          <p:nvPr/>
        </p:nvSpPr>
        <p:spPr>
          <a:xfrm>
            <a:off x="7514935" y="2224292"/>
            <a:ext cx="3622430" cy="738664"/>
          </a:xfrm>
          <a:prstGeom prst="rect">
            <a:avLst/>
          </a:prstGeom>
          <a:noFill/>
        </p:spPr>
        <p:txBody>
          <a:bodyPr wrap="square" rtlCol="0">
            <a:spAutoFit/>
          </a:bodyPr>
          <a:lstStyle/>
          <a:p>
            <a:r>
              <a:rPr lang="en-US" sz="1400" i="1" dirty="0" err="1">
                <a:solidFill>
                  <a:schemeClr val="bg1"/>
                </a:solidFill>
              </a:rPr>
              <a:t>Autarki</a:t>
            </a:r>
            <a:r>
              <a:rPr lang="en-US" sz="1400" dirty="0">
                <a:solidFill>
                  <a:schemeClr val="bg1"/>
                </a:solidFill>
              </a:rPr>
              <a:t>, </a:t>
            </a:r>
            <a:r>
              <a:rPr lang="en-US" sz="1400" dirty="0" err="1">
                <a:solidFill>
                  <a:schemeClr val="bg1"/>
                </a:solidFill>
              </a:rPr>
              <a:t>yaitu</a:t>
            </a:r>
            <a:r>
              <a:rPr lang="en-US" sz="1400" dirty="0">
                <a:solidFill>
                  <a:schemeClr val="bg1"/>
                </a:solidFill>
              </a:rPr>
              <a:t> </a:t>
            </a:r>
            <a:r>
              <a:rPr lang="en-US" sz="1400" dirty="0" err="1">
                <a:solidFill>
                  <a:schemeClr val="bg1"/>
                </a:solidFill>
              </a:rPr>
              <a:t>cita-cita</a:t>
            </a:r>
            <a:r>
              <a:rPr lang="en-US" sz="1400" dirty="0">
                <a:solidFill>
                  <a:schemeClr val="bg1"/>
                </a:solidFill>
              </a:rPr>
              <a:t> </a:t>
            </a:r>
            <a:r>
              <a:rPr lang="en-US" sz="1400" dirty="0" err="1">
                <a:solidFill>
                  <a:schemeClr val="bg1"/>
                </a:solidFill>
              </a:rPr>
              <a:t>untuk</a:t>
            </a:r>
            <a:r>
              <a:rPr lang="en-US" sz="1400" dirty="0">
                <a:solidFill>
                  <a:schemeClr val="bg1"/>
                </a:solidFill>
              </a:rPr>
              <a:t>  </a:t>
            </a:r>
            <a:r>
              <a:rPr lang="en-US" sz="1400" dirty="0" err="1">
                <a:solidFill>
                  <a:schemeClr val="bg1"/>
                </a:solidFill>
              </a:rPr>
              <a:t>memenuhi</a:t>
            </a:r>
            <a:r>
              <a:rPr lang="en-US" sz="1400" dirty="0">
                <a:solidFill>
                  <a:schemeClr val="bg1"/>
                </a:solidFill>
              </a:rPr>
              <a:t> </a:t>
            </a:r>
            <a:r>
              <a:rPr lang="en-US" sz="1400" dirty="0" err="1">
                <a:solidFill>
                  <a:schemeClr val="bg1"/>
                </a:solidFill>
              </a:rPr>
              <a:t>kebutuhan</a:t>
            </a:r>
            <a:r>
              <a:rPr lang="en-US" sz="1400" dirty="0">
                <a:solidFill>
                  <a:schemeClr val="bg1"/>
                </a:solidFill>
              </a:rPr>
              <a:t> </a:t>
            </a:r>
            <a:r>
              <a:rPr lang="en-US" sz="1400" dirty="0" err="1">
                <a:solidFill>
                  <a:schemeClr val="bg1"/>
                </a:solidFill>
              </a:rPr>
              <a:t>sendiri</a:t>
            </a:r>
            <a:r>
              <a:rPr lang="en-US" sz="1400" dirty="0">
                <a:solidFill>
                  <a:schemeClr val="bg1"/>
                </a:solidFill>
              </a:rPr>
              <a:t> </a:t>
            </a:r>
            <a:r>
              <a:rPr lang="en-US" sz="1400" dirty="0" err="1">
                <a:solidFill>
                  <a:schemeClr val="bg1"/>
                </a:solidFill>
              </a:rPr>
              <a:t>tanpa</a:t>
            </a:r>
            <a:r>
              <a:rPr lang="en-US" sz="1400" dirty="0">
                <a:solidFill>
                  <a:schemeClr val="bg1"/>
                </a:solidFill>
              </a:rPr>
              <a:t> </a:t>
            </a:r>
            <a:r>
              <a:rPr lang="en-US" sz="1400" dirty="0" err="1">
                <a:solidFill>
                  <a:schemeClr val="bg1"/>
                </a:solidFill>
              </a:rPr>
              <a:t>bergantung</a:t>
            </a:r>
            <a:r>
              <a:rPr lang="en-US" sz="1400" dirty="0">
                <a:solidFill>
                  <a:schemeClr val="bg1"/>
                </a:solidFill>
              </a:rPr>
              <a:t> pada negara lain.</a:t>
            </a:r>
            <a:endParaRPr lang="en-US" altLang="ko-KR" sz="1050" dirty="0">
              <a:solidFill>
                <a:schemeClr val="bg1"/>
              </a:solidFill>
              <a:cs typeface="Arial" pitchFamily="34" charset="0"/>
            </a:endParaRPr>
          </a:p>
        </p:txBody>
      </p:sp>
      <p:sp>
        <p:nvSpPr>
          <p:cNvPr id="26" name="TextBox 25">
            <a:extLst>
              <a:ext uri="{FF2B5EF4-FFF2-40B4-BE49-F238E27FC236}">
                <a16:creationId xmlns:a16="http://schemas.microsoft.com/office/drawing/2014/main" id="{88802A11-6ACF-40B3-93C4-1ABBA6B912A7}"/>
              </a:ext>
            </a:extLst>
          </p:cNvPr>
          <p:cNvSpPr txBox="1"/>
          <p:nvPr/>
        </p:nvSpPr>
        <p:spPr>
          <a:xfrm>
            <a:off x="419139" y="2042763"/>
            <a:ext cx="3495912" cy="646331"/>
          </a:xfrm>
          <a:prstGeom prst="rect">
            <a:avLst/>
          </a:prstGeom>
          <a:noFill/>
        </p:spPr>
        <p:txBody>
          <a:bodyPr wrap="square" rtlCol="0">
            <a:spAutoFit/>
          </a:bodyPr>
          <a:lstStyle/>
          <a:p>
            <a:r>
              <a:rPr lang="en-US" dirty="0">
                <a:solidFill>
                  <a:schemeClr val="bg1"/>
                </a:solidFill>
              </a:rPr>
              <a:t>Wilayah-</a:t>
            </a:r>
            <a:r>
              <a:rPr lang="en-US" dirty="0" err="1">
                <a:solidFill>
                  <a:schemeClr val="bg1"/>
                </a:solidFill>
              </a:rPr>
              <a:t>wilayah</a:t>
            </a:r>
            <a:r>
              <a:rPr lang="en-US" dirty="0">
                <a:solidFill>
                  <a:schemeClr val="bg1"/>
                </a:solidFill>
              </a:rPr>
              <a:t> yang </a:t>
            </a:r>
            <a:r>
              <a:rPr lang="en-US" dirty="0" err="1">
                <a:solidFill>
                  <a:schemeClr val="bg1"/>
                </a:solidFill>
              </a:rPr>
              <a:t>dikuasai</a:t>
            </a:r>
            <a:r>
              <a:rPr lang="en-US" dirty="0">
                <a:solidFill>
                  <a:schemeClr val="bg1"/>
                </a:solidFill>
              </a:rPr>
              <a:t> (</a:t>
            </a:r>
            <a:r>
              <a:rPr lang="en-US" i="1" dirty="0">
                <a:solidFill>
                  <a:schemeClr val="bg1"/>
                </a:solidFill>
              </a:rPr>
              <a:t>pan-regional</a:t>
            </a:r>
            <a:r>
              <a:rPr lang="en-US" dirty="0">
                <a:solidFill>
                  <a:schemeClr val="bg1"/>
                </a:solidFill>
              </a:rPr>
              <a:t>), </a:t>
            </a:r>
            <a:r>
              <a:rPr lang="en-US" dirty="0" err="1">
                <a:solidFill>
                  <a:schemeClr val="bg1"/>
                </a:solidFill>
              </a:rPr>
              <a:t>yaitu</a:t>
            </a:r>
            <a:r>
              <a:rPr lang="en-US" dirty="0">
                <a:solidFill>
                  <a:schemeClr val="bg1"/>
                </a:solidFill>
              </a:rPr>
              <a:t> :</a:t>
            </a:r>
            <a:endParaRPr lang="en-US" altLang="ko-KR" sz="1200" dirty="0">
              <a:solidFill>
                <a:schemeClr val="bg1"/>
              </a:solidFill>
              <a:cs typeface="Arial" pitchFamily="34" charset="0"/>
            </a:endParaRPr>
          </a:p>
        </p:txBody>
      </p:sp>
      <p:grpSp>
        <p:nvGrpSpPr>
          <p:cNvPr id="28" name="Group 27">
            <a:extLst>
              <a:ext uri="{FF2B5EF4-FFF2-40B4-BE49-F238E27FC236}">
                <a16:creationId xmlns:a16="http://schemas.microsoft.com/office/drawing/2014/main" id="{75E304D3-CB92-4D2F-81A1-E970CA820011}"/>
              </a:ext>
            </a:extLst>
          </p:cNvPr>
          <p:cNvGrpSpPr/>
          <p:nvPr/>
        </p:nvGrpSpPr>
        <p:grpSpPr>
          <a:xfrm>
            <a:off x="6845543" y="3743101"/>
            <a:ext cx="4662966" cy="2739212"/>
            <a:chOff x="2551706" y="4283314"/>
            <a:chExt cx="2076660" cy="2739212"/>
          </a:xfrm>
        </p:grpSpPr>
        <p:sp>
          <p:nvSpPr>
            <p:cNvPr id="29" name="TextBox 28">
              <a:extLst>
                <a:ext uri="{FF2B5EF4-FFF2-40B4-BE49-F238E27FC236}">
                  <a16:creationId xmlns:a16="http://schemas.microsoft.com/office/drawing/2014/main" id="{A1B5FD44-1854-4784-8E99-84D4F1B29FE7}"/>
                </a:ext>
              </a:extLst>
            </p:cNvPr>
            <p:cNvSpPr txBox="1"/>
            <p:nvPr/>
          </p:nvSpPr>
          <p:spPr>
            <a:xfrm>
              <a:off x="2551706" y="4560313"/>
              <a:ext cx="2076659" cy="2462213"/>
            </a:xfrm>
            <a:prstGeom prst="rect">
              <a:avLst/>
            </a:prstGeom>
            <a:noFill/>
          </p:spPr>
          <p:txBody>
            <a:bodyPr wrap="square" rtlCol="0">
              <a:spAutoFit/>
            </a:bodyPr>
            <a:lstStyle/>
            <a:p>
              <a:pPr lvl="0"/>
              <a:r>
                <a:rPr lang="en-US" sz="1400" dirty="0" err="1"/>
                <a:t>Suatu</a:t>
              </a:r>
              <a:r>
                <a:rPr lang="en-US" sz="1400" dirty="0"/>
                <a:t> </a:t>
              </a:r>
              <a:r>
                <a:rPr lang="en-US" sz="1400" dirty="0" err="1"/>
                <a:t>bangsa</a:t>
              </a:r>
              <a:r>
                <a:rPr lang="en-US" sz="1400" dirty="0"/>
                <a:t> </a:t>
              </a:r>
              <a:r>
                <a:rPr lang="en-US" sz="1400" dirty="0" err="1"/>
                <a:t>dalam</a:t>
              </a:r>
              <a:r>
                <a:rPr lang="en-US" sz="1400" dirty="0"/>
                <a:t> </a:t>
              </a:r>
              <a:r>
                <a:rPr lang="en-US" sz="1400" dirty="0" err="1"/>
                <a:t>mempertahankan</a:t>
              </a:r>
              <a:r>
                <a:rPr lang="en-US" sz="1400" dirty="0"/>
                <a:t> </a:t>
              </a:r>
              <a:r>
                <a:rPr lang="en-US" sz="1400" dirty="0" err="1"/>
                <a:t>kelangsungan</a:t>
              </a:r>
              <a:r>
                <a:rPr lang="en-US" sz="1400" dirty="0"/>
                <a:t> </a:t>
              </a:r>
              <a:r>
                <a:rPr lang="en-US" sz="1400" dirty="0" err="1"/>
                <a:t>hidupnya</a:t>
              </a:r>
              <a:r>
                <a:rPr lang="en-US" sz="1400" dirty="0"/>
                <a:t> </a:t>
              </a:r>
              <a:r>
                <a:rPr lang="en-US" sz="1400" dirty="0" err="1"/>
                <a:t>tidak</a:t>
              </a:r>
              <a:r>
                <a:rPr lang="en-US" sz="1400" dirty="0"/>
                <a:t> </a:t>
              </a:r>
              <a:r>
                <a:rPr lang="en-US" sz="1400" dirty="0" err="1"/>
                <a:t>terlepas</a:t>
              </a:r>
              <a:r>
                <a:rPr lang="en-US" sz="1400" dirty="0"/>
                <a:t> </a:t>
              </a:r>
              <a:r>
                <a:rPr lang="en-US" sz="1400" dirty="0" err="1"/>
                <a:t>dari</a:t>
              </a:r>
              <a:r>
                <a:rPr lang="en-US" sz="1400" dirty="0"/>
                <a:t> </a:t>
              </a:r>
              <a:r>
                <a:rPr lang="en-US" sz="1400" dirty="0" err="1"/>
                <a:t>hukum</a:t>
              </a:r>
              <a:r>
                <a:rPr lang="en-US" sz="1400" dirty="0"/>
                <a:t> </a:t>
              </a:r>
              <a:r>
                <a:rPr lang="en-US" sz="1400" dirty="0" err="1"/>
                <a:t>alam</a:t>
              </a:r>
              <a:r>
                <a:rPr lang="en-US" sz="1400" dirty="0"/>
                <a:t>.</a:t>
              </a:r>
            </a:p>
            <a:p>
              <a:pPr lvl="0"/>
              <a:r>
                <a:rPr lang="en-US" sz="1400" dirty="0" err="1"/>
                <a:t>Kekuasaan</a:t>
              </a:r>
              <a:r>
                <a:rPr lang="en-US" sz="1400" dirty="0"/>
                <a:t> Imperium </a:t>
              </a:r>
              <a:r>
                <a:rPr lang="en-US" sz="1400" dirty="0" err="1"/>
                <a:t>Daratan</a:t>
              </a:r>
              <a:r>
                <a:rPr lang="en-US" sz="1400" dirty="0"/>
                <a:t> yang </a:t>
              </a:r>
              <a:r>
                <a:rPr lang="en-US" sz="1400" dirty="0" err="1"/>
                <a:t>kompak</a:t>
              </a:r>
              <a:r>
                <a:rPr lang="en-US" sz="1400" dirty="0"/>
                <a:t> </a:t>
              </a:r>
              <a:r>
                <a:rPr lang="en-US" sz="1400" dirty="0" err="1"/>
                <a:t>akan</a:t>
              </a:r>
              <a:r>
                <a:rPr lang="en-US" sz="1400" dirty="0"/>
                <a:t> </a:t>
              </a:r>
              <a:r>
                <a:rPr lang="en-US" sz="1400" dirty="0" err="1"/>
                <a:t>dapat</a:t>
              </a:r>
              <a:r>
                <a:rPr lang="en-US" sz="1400" dirty="0"/>
                <a:t> </a:t>
              </a:r>
              <a:r>
                <a:rPr lang="en-US" sz="1400" dirty="0" err="1"/>
                <a:t>mengejar</a:t>
              </a:r>
              <a:r>
                <a:rPr lang="en-US" sz="1400" dirty="0"/>
                <a:t> </a:t>
              </a:r>
              <a:r>
                <a:rPr lang="en-US" sz="1400" dirty="0" err="1"/>
                <a:t>kekuasaan</a:t>
              </a:r>
              <a:r>
                <a:rPr lang="en-US" sz="1400" dirty="0"/>
                <a:t> Imperium maritime </a:t>
              </a:r>
              <a:r>
                <a:rPr lang="en-US" sz="1400" dirty="0" err="1"/>
                <a:t>untuk</a:t>
              </a:r>
              <a:r>
                <a:rPr lang="en-US" sz="1400" dirty="0"/>
                <a:t> </a:t>
              </a:r>
              <a:r>
                <a:rPr lang="en-US" sz="1400" dirty="0" err="1"/>
                <a:t>menguasai</a:t>
              </a:r>
              <a:r>
                <a:rPr lang="en-US" sz="1400" dirty="0"/>
                <a:t> </a:t>
              </a:r>
              <a:r>
                <a:rPr lang="en-US" sz="1400" dirty="0" err="1"/>
                <a:t>pengawasan</a:t>
              </a:r>
              <a:r>
                <a:rPr lang="en-US" sz="1400" dirty="0"/>
                <a:t> di </a:t>
              </a:r>
              <a:r>
                <a:rPr lang="en-US" sz="1400" dirty="0" err="1"/>
                <a:t>lautan</a:t>
              </a:r>
              <a:r>
                <a:rPr lang="en-US" sz="1400" dirty="0"/>
                <a:t>.</a:t>
              </a:r>
            </a:p>
            <a:p>
              <a:pPr lvl="0"/>
              <a:r>
                <a:rPr lang="en-US" sz="1400" dirty="0" err="1"/>
                <a:t>Beberapa</a:t>
              </a:r>
              <a:r>
                <a:rPr lang="en-US" sz="1400" dirty="0"/>
                <a:t> negara </a:t>
              </a:r>
              <a:r>
                <a:rPr lang="en-US" sz="1400" dirty="0" err="1"/>
                <a:t>besar</a:t>
              </a:r>
              <a:r>
                <a:rPr lang="en-US" sz="1400" dirty="0"/>
                <a:t> di dunia </a:t>
              </a:r>
              <a:r>
                <a:rPr lang="en-US" sz="1400" dirty="0" err="1"/>
                <a:t>akan</a:t>
              </a:r>
              <a:r>
                <a:rPr lang="en-US" sz="1400" dirty="0"/>
                <a:t> </a:t>
              </a:r>
              <a:r>
                <a:rPr lang="en-US" sz="1400" dirty="0" err="1"/>
                <a:t>timbul</a:t>
              </a:r>
              <a:r>
                <a:rPr lang="en-US" sz="1400" dirty="0"/>
                <a:t> dan </a:t>
              </a:r>
              <a:r>
                <a:rPr lang="en-US" sz="1400" dirty="0" err="1"/>
                <a:t>akan</a:t>
              </a:r>
              <a:r>
                <a:rPr lang="en-US" sz="1400" dirty="0"/>
                <a:t> </a:t>
              </a:r>
              <a:r>
                <a:rPr lang="en-US" sz="1400" dirty="0" err="1"/>
                <a:t>menguasai</a:t>
              </a:r>
              <a:r>
                <a:rPr lang="en-US" sz="1400" dirty="0"/>
                <a:t> </a:t>
              </a:r>
              <a:r>
                <a:rPr lang="en-US" sz="1400" dirty="0" err="1"/>
                <a:t>Eropa,Afrika.dan</a:t>
              </a:r>
              <a:r>
                <a:rPr lang="en-US" sz="1400" dirty="0"/>
                <a:t> Asia </a:t>
              </a:r>
              <a:r>
                <a:rPr lang="en-US" sz="1400" dirty="0" err="1"/>
                <a:t>barat</a:t>
              </a:r>
              <a:r>
                <a:rPr lang="en-US" sz="1400" dirty="0"/>
                <a:t> (</a:t>
              </a:r>
              <a:r>
                <a:rPr lang="en-US" sz="1400" dirty="0" err="1"/>
                <a:t>Jerman</a:t>
              </a:r>
              <a:r>
                <a:rPr lang="en-US" sz="1400" dirty="0"/>
                <a:t> dan Italia).</a:t>
              </a:r>
            </a:p>
            <a:p>
              <a:pPr lvl="0"/>
              <a:r>
                <a:rPr lang="en-US" sz="1400" dirty="0" err="1"/>
                <a:t>Geopolitik</a:t>
              </a:r>
              <a:r>
                <a:rPr lang="en-US" sz="1400" dirty="0"/>
                <a:t> </a:t>
              </a:r>
              <a:r>
                <a:rPr lang="en-US" sz="1400" dirty="0" err="1"/>
                <a:t>dirumuskan</a:t>
              </a:r>
              <a:r>
                <a:rPr lang="en-US" sz="1400" dirty="0"/>
                <a:t> </a:t>
              </a:r>
              <a:r>
                <a:rPr lang="en-US" sz="1400" dirty="0" err="1"/>
                <a:t>sebagai</a:t>
              </a:r>
              <a:r>
                <a:rPr lang="en-US" sz="1400" dirty="0"/>
                <a:t> </a:t>
              </a:r>
              <a:r>
                <a:rPr lang="en-US" sz="1400" dirty="0" err="1"/>
                <a:t>perbatasan</a:t>
              </a:r>
              <a:r>
                <a:rPr lang="en-US" sz="1400" dirty="0"/>
                <a:t>.</a:t>
              </a:r>
            </a:p>
          </p:txBody>
        </p:sp>
        <p:sp>
          <p:nvSpPr>
            <p:cNvPr id="30" name="TextBox 29">
              <a:extLst>
                <a:ext uri="{FF2B5EF4-FFF2-40B4-BE49-F238E27FC236}">
                  <a16:creationId xmlns:a16="http://schemas.microsoft.com/office/drawing/2014/main" id="{81588906-E9EF-44CB-8CA8-95CC453BE941}"/>
                </a:ext>
              </a:extLst>
            </p:cNvPr>
            <p:cNvSpPr txBox="1"/>
            <p:nvPr/>
          </p:nvSpPr>
          <p:spPr>
            <a:xfrm>
              <a:off x="2551708" y="4283314"/>
              <a:ext cx="2076658" cy="307777"/>
            </a:xfrm>
            <a:prstGeom prst="rect">
              <a:avLst/>
            </a:prstGeom>
            <a:noFill/>
          </p:spPr>
          <p:txBody>
            <a:bodyPr wrap="square" rtlCol="0">
              <a:spAutoFit/>
            </a:bodyPr>
            <a:lstStyle/>
            <a:p>
              <a:r>
                <a:rPr lang="en-US" sz="1400" dirty="0" err="1">
                  <a:solidFill>
                    <a:schemeClr val="bg1"/>
                  </a:solidFill>
                </a:rPr>
                <a:t>Pokok</a:t>
              </a:r>
              <a:r>
                <a:rPr lang="en-US" sz="1400" dirty="0">
                  <a:solidFill>
                    <a:schemeClr val="bg1"/>
                  </a:solidFill>
                </a:rPr>
                <a:t> –</a:t>
              </a:r>
              <a:r>
                <a:rPr lang="en-US" sz="1400" dirty="0" err="1">
                  <a:solidFill>
                    <a:schemeClr val="bg1"/>
                  </a:solidFill>
                </a:rPr>
                <a:t>pokok</a:t>
              </a:r>
              <a:r>
                <a:rPr lang="en-US" sz="1400" dirty="0">
                  <a:solidFill>
                    <a:schemeClr val="bg1"/>
                  </a:solidFill>
                </a:rPr>
                <a:t> </a:t>
              </a:r>
              <a:r>
                <a:rPr lang="en-US" sz="1400" dirty="0" err="1">
                  <a:solidFill>
                    <a:schemeClr val="bg1"/>
                  </a:solidFill>
                </a:rPr>
                <a:t>pemikiran</a:t>
              </a:r>
              <a:r>
                <a:rPr lang="en-US" sz="1400" dirty="0">
                  <a:solidFill>
                    <a:schemeClr val="bg1"/>
                  </a:solidFill>
                </a:rPr>
                <a:t> Haushofer :</a:t>
              </a:r>
            </a:p>
          </p:txBody>
        </p:sp>
      </p:grpSp>
      <p:sp>
        <p:nvSpPr>
          <p:cNvPr id="31" name="TextBox 30">
            <a:extLst>
              <a:ext uri="{FF2B5EF4-FFF2-40B4-BE49-F238E27FC236}">
                <a16:creationId xmlns:a16="http://schemas.microsoft.com/office/drawing/2014/main" id="{80D97C3E-D761-4329-A63C-CA0D7D4B1B58}"/>
              </a:ext>
            </a:extLst>
          </p:cNvPr>
          <p:cNvSpPr txBox="1"/>
          <p:nvPr/>
        </p:nvSpPr>
        <p:spPr>
          <a:xfrm>
            <a:off x="979881" y="869745"/>
            <a:ext cx="10367058" cy="923330"/>
          </a:xfrm>
          <a:prstGeom prst="rect">
            <a:avLst/>
          </a:prstGeom>
          <a:noFill/>
        </p:spPr>
        <p:txBody>
          <a:bodyPr wrap="square" rtlCol="0">
            <a:spAutoFit/>
          </a:bodyPr>
          <a:lstStyle/>
          <a:p>
            <a:r>
              <a:rPr lang="en-US" dirty="0" err="1"/>
              <a:t>Jika</a:t>
            </a:r>
            <a:r>
              <a:rPr lang="en-US" dirty="0"/>
              <a:t> </a:t>
            </a:r>
            <a:r>
              <a:rPr lang="en-US" dirty="0" err="1"/>
              <a:t>jumlah</a:t>
            </a:r>
            <a:r>
              <a:rPr lang="en-US" dirty="0"/>
              <a:t> </a:t>
            </a:r>
            <a:r>
              <a:rPr lang="en-US" dirty="0" err="1"/>
              <a:t>penduduk</a:t>
            </a:r>
            <a:r>
              <a:rPr lang="en-US" dirty="0"/>
              <a:t> </a:t>
            </a:r>
            <a:r>
              <a:rPr lang="en-US" dirty="0" err="1"/>
              <a:t>suatu</a:t>
            </a:r>
            <a:r>
              <a:rPr lang="en-US" dirty="0"/>
              <a:t> </a:t>
            </a:r>
            <a:r>
              <a:rPr lang="en-US" dirty="0" err="1"/>
              <a:t>wilayah</a:t>
            </a:r>
            <a:r>
              <a:rPr lang="en-US" dirty="0"/>
              <a:t> negara </a:t>
            </a:r>
            <a:r>
              <a:rPr lang="en-US" dirty="0" err="1"/>
              <a:t>semakin</a:t>
            </a:r>
            <a:r>
              <a:rPr lang="en-US" dirty="0"/>
              <a:t> </a:t>
            </a:r>
            <a:r>
              <a:rPr lang="en-US" dirty="0" err="1"/>
              <a:t>banyak</a:t>
            </a:r>
            <a:r>
              <a:rPr lang="en-US" dirty="0"/>
              <a:t> </a:t>
            </a:r>
            <a:r>
              <a:rPr lang="en-US" dirty="0" err="1"/>
              <a:t>sehingga</a:t>
            </a:r>
            <a:r>
              <a:rPr lang="en-US" dirty="0"/>
              <a:t> </a:t>
            </a:r>
            <a:r>
              <a:rPr lang="en-US" dirty="0" err="1"/>
              <a:t>tidak</a:t>
            </a:r>
            <a:r>
              <a:rPr lang="en-US" dirty="0"/>
              <a:t> </a:t>
            </a:r>
            <a:r>
              <a:rPr lang="en-US" dirty="0" err="1"/>
              <a:t>sebanding</a:t>
            </a:r>
            <a:r>
              <a:rPr lang="en-US" dirty="0"/>
              <a:t> </a:t>
            </a:r>
            <a:r>
              <a:rPr lang="en-US" dirty="0" err="1"/>
              <a:t>lagi</a:t>
            </a:r>
            <a:r>
              <a:rPr lang="en-US" dirty="0"/>
              <a:t> </a:t>
            </a:r>
            <a:r>
              <a:rPr lang="en-US" dirty="0" err="1"/>
              <a:t>dengan</a:t>
            </a:r>
            <a:r>
              <a:rPr lang="en-US" dirty="0"/>
              <a:t> </a:t>
            </a:r>
            <a:r>
              <a:rPr lang="en-US" dirty="0" err="1"/>
              <a:t>luas</a:t>
            </a:r>
            <a:r>
              <a:rPr lang="en-US" dirty="0"/>
              <a:t> </a:t>
            </a:r>
            <a:r>
              <a:rPr lang="en-US" dirty="0" err="1"/>
              <a:t>wilayah</a:t>
            </a:r>
            <a:r>
              <a:rPr lang="en-US" dirty="0"/>
              <a:t>, </a:t>
            </a:r>
            <a:r>
              <a:rPr lang="en-US" dirty="0" err="1"/>
              <a:t>maka</a:t>
            </a:r>
            <a:r>
              <a:rPr lang="en-US" dirty="0"/>
              <a:t> negara </a:t>
            </a:r>
            <a:r>
              <a:rPr lang="en-US" dirty="0" err="1"/>
              <a:t>tersebut</a:t>
            </a:r>
            <a:r>
              <a:rPr lang="en-US" dirty="0"/>
              <a:t> </a:t>
            </a:r>
            <a:r>
              <a:rPr lang="en-US" dirty="0" err="1"/>
              <a:t>harus</a:t>
            </a:r>
            <a:r>
              <a:rPr lang="en-US" dirty="0"/>
              <a:t> </a:t>
            </a:r>
            <a:r>
              <a:rPr lang="en-US" dirty="0" err="1"/>
              <a:t>berupaya</a:t>
            </a:r>
            <a:r>
              <a:rPr lang="en-US" dirty="0"/>
              <a:t> </a:t>
            </a:r>
            <a:r>
              <a:rPr lang="en-US" dirty="0" err="1"/>
              <a:t>memperluas</a:t>
            </a:r>
            <a:r>
              <a:rPr lang="en-US" dirty="0"/>
              <a:t> </a:t>
            </a:r>
            <a:r>
              <a:rPr lang="en-US" dirty="0" err="1"/>
              <a:t>wilayahnya</a:t>
            </a:r>
            <a:r>
              <a:rPr lang="en-US" dirty="0"/>
              <a:t> </a:t>
            </a:r>
            <a:r>
              <a:rPr lang="en-US" dirty="0" err="1"/>
              <a:t>sebagai</a:t>
            </a:r>
            <a:r>
              <a:rPr lang="en-US" dirty="0"/>
              <a:t> </a:t>
            </a:r>
            <a:r>
              <a:rPr lang="en-US" dirty="0" err="1"/>
              <a:t>ruang</a:t>
            </a:r>
            <a:r>
              <a:rPr lang="en-US" dirty="0"/>
              <a:t> </a:t>
            </a:r>
            <a:r>
              <a:rPr lang="en-US" dirty="0" err="1"/>
              <a:t>hidup</a:t>
            </a:r>
            <a:r>
              <a:rPr lang="en-US" dirty="0"/>
              <a:t> (</a:t>
            </a:r>
            <a:r>
              <a:rPr lang="en-US" i="1" dirty="0"/>
              <a:t>lebensraum</a:t>
            </a:r>
            <a:r>
              <a:rPr lang="en-US" dirty="0"/>
              <a:t>) </a:t>
            </a:r>
            <a:r>
              <a:rPr lang="en-US" dirty="0" err="1"/>
              <a:t>bagi</a:t>
            </a:r>
            <a:r>
              <a:rPr lang="en-US" dirty="0"/>
              <a:t> </a:t>
            </a:r>
            <a:r>
              <a:rPr lang="en-US" dirty="0" err="1"/>
              <a:t>warga</a:t>
            </a:r>
            <a:r>
              <a:rPr lang="en-US" dirty="0"/>
              <a:t> negara. </a:t>
            </a:r>
            <a:r>
              <a:rPr lang="en-US" dirty="0" err="1"/>
              <a:t>untuk</a:t>
            </a:r>
            <a:r>
              <a:rPr lang="en-US" dirty="0"/>
              <a:t> </a:t>
            </a:r>
            <a:r>
              <a:rPr lang="en-US" dirty="0" err="1"/>
              <a:t>mencapai</a:t>
            </a:r>
            <a:r>
              <a:rPr lang="en-US" dirty="0"/>
              <a:t> </a:t>
            </a:r>
            <a:r>
              <a:rPr lang="en-US" dirty="0" err="1"/>
              <a:t>nya</a:t>
            </a:r>
            <a:r>
              <a:rPr lang="en-US" dirty="0"/>
              <a:t> ,negara </a:t>
            </a:r>
            <a:r>
              <a:rPr lang="en-US" dirty="0" err="1"/>
              <a:t>harus</a:t>
            </a:r>
            <a:r>
              <a:rPr lang="en-US" dirty="0"/>
              <a:t> </a:t>
            </a:r>
            <a:r>
              <a:rPr lang="en-US" dirty="0" err="1"/>
              <a:t>mengusahakan</a:t>
            </a:r>
            <a:r>
              <a:rPr lang="en-US" dirty="0"/>
              <a:t> </a:t>
            </a:r>
            <a:r>
              <a:rPr lang="en-US" dirty="0" err="1"/>
              <a:t>antara</a:t>
            </a:r>
            <a:r>
              <a:rPr lang="en-US" dirty="0"/>
              <a:t> lain:</a:t>
            </a:r>
          </a:p>
        </p:txBody>
      </p:sp>
      <p:sp>
        <p:nvSpPr>
          <p:cNvPr id="36" name="TextBox 35">
            <a:extLst>
              <a:ext uri="{FF2B5EF4-FFF2-40B4-BE49-F238E27FC236}">
                <a16:creationId xmlns:a16="http://schemas.microsoft.com/office/drawing/2014/main" id="{7FC62354-F702-4BD2-80EF-6A414853E5BE}"/>
              </a:ext>
            </a:extLst>
          </p:cNvPr>
          <p:cNvSpPr txBox="1"/>
          <p:nvPr/>
        </p:nvSpPr>
        <p:spPr>
          <a:xfrm>
            <a:off x="419139" y="2689094"/>
            <a:ext cx="3495912" cy="3708708"/>
          </a:xfrm>
          <a:prstGeom prst="rect">
            <a:avLst/>
          </a:prstGeom>
          <a:noFill/>
        </p:spPr>
        <p:txBody>
          <a:bodyPr wrap="square" rtlCol="0">
            <a:spAutoFit/>
          </a:bodyPr>
          <a:lstStyle/>
          <a:p>
            <a:pPr lvl="0"/>
            <a:r>
              <a:rPr lang="en-US" sz="1400" dirty="0">
                <a:solidFill>
                  <a:schemeClr val="bg1"/>
                </a:solidFill>
              </a:rPr>
              <a:t>Pan Amerika </a:t>
            </a:r>
            <a:r>
              <a:rPr lang="en-US" sz="1400" dirty="0" err="1">
                <a:solidFill>
                  <a:schemeClr val="bg1"/>
                </a:solidFill>
              </a:rPr>
              <a:t>sebagai</a:t>
            </a:r>
            <a:r>
              <a:rPr lang="en-US" sz="1400" dirty="0">
                <a:solidFill>
                  <a:schemeClr val="bg1"/>
                </a:solidFill>
              </a:rPr>
              <a:t> “</a:t>
            </a:r>
            <a:r>
              <a:rPr lang="en-US" sz="1400" dirty="0" err="1">
                <a:solidFill>
                  <a:schemeClr val="bg1"/>
                </a:solidFill>
              </a:rPr>
              <a:t>perserikatan</a:t>
            </a:r>
            <a:r>
              <a:rPr lang="en-US" sz="1400" dirty="0">
                <a:solidFill>
                  <a:schemeClr val="bg1"/>
                </a:solidFill>
              </a:rPr>
              <a:t> </a:t>
            </a:r>
            <a:r>
              <a:rPr lang="en-US" sz="1400" dirty="0" err="1">
                <a:solidFill>
                  <a:schemeClr val="bg1"/>
                </a:solidFill>
              </a:rPr>
              <a:t>wilayah</a:t>
            </a:r>
            <a:r>
              <a:rPr lang="en-US" sz="1400" dirty="0">
                <a:solidFill>
                  <a:schemeClr val="bg1"/>
                </a:solidFill>
              </a:rPr>
              <a:t>” </a:t>
            </a:r>
            <a:r>
              <a:rPr lang="en-US" sz="1400" dirty="0" err="1">
                <a:solidFill>
                  <a:schemeClr val="bg1"/>
                </a:solidFill>
              </a:rPr>
              <a:t>dengan</a:t>
            </a:r>
            <a:r>
              <a:rPr lang="en-US" sz="1400" dirty="0">
                <a:solidFill>
                  <a:schemeClr val="bg1"/>
                </a:solidFill>
              </a:rPr>
              <a:t> Amerika </a:t>
            </a:r>
            <a:r>
              <a:rPr lang="en-US" sz="1400" dirty="0" err="1">
                <a:solidFill>
                  <a:schemeClr val="bg1"/>
                </a:solidFill>
              </a:rPr>
              <a:t>Serikat</a:t>
            </a:r>
            <a:r>
              <a:rPr lang="en-US" sz="1400" dirty="0">
                <a:solidFill>
                  <a:schemeClr val="bg1"/>
                </a:solidFill>
              </a:rPr>
              <a:t> </a:t>
            </a:r>
            <a:r>
              <a:rPr lang="en-US" sz="1400" dirty="0" err="1">
                <a:solidFill>
                  <a:schemeClr val="bg1"/>
                </a:solidFill>
              </a:rPr>
              <a:t>sebagai</a:t>
            </a:r>
            <a:r>
              <a:rPr lang="en-US" sz="1400" dirty="0">
                <a:solidFill>
                  <a:schemeClr val="bg1"/>
                </a:solidFill>
              </a:rPr>
              <a:t> </a:t>
            </a:r>
            <a:r>
              <a:rPr lang="en-US" sz="1400" dirty="0" err="1">
                <a:solidFill>
                  <a:schemeClr val="bg1"/>
                </a:solidFill>
              </a:rPr>
              <a:t>pemimpinnya</a:t>
            </a:r>
            <a:r>
              <a:rPr lang="en-US" sz="1400" dirty="0">
                <a:solidFill>
                  <a:schemeClr val="bg1"/>
                </a:solidFill>
              </a:rPr>
              <a:t>.</a:t>
            </a:r>
          </a:p>
          <a:p>
            <a:pPr lvl="0"/>
            <a:r>
              <a:rPr lang="en-US" sz="1400" dirty="0">
                <a:solidFill>
                  <a:schemeClr val="bg1"/>
                </a:solidFill>
              </a:rPr>
              <a:t>- Pan Asia Timur, </a:t>
            </a:r>
            <a:r>
              <a:rPr lang="en-US" sz="1400" dirty="0" err="1">
                <a:solidFill>
                  <a:schemeClr val="bg1"/>
                </a:solidFill>
              </a:rPr>
              <a:t>mencakup</a:t>
            </a:r>
            <a:r>
              <a:rPr lang="en-US" sz="1400" dirty="0">
                <a:solidFill>
                  <a:schemeClr val="bg1"/>
                </a:solidFill>
              </a:rPr>
              <a:t> </a:t>
            </a:r>
            <a:r>
              <a:rPr lang="en-US" sz="1400" dirty="0" err="1">
                <a:solidFill>
                  <a:schemeClr val="bg1"/>
                </a:solidFill>
              </a:rPr>
              <a:t>bagian</a:t>
            </a:r>
            <a:r>
              <a:rPr lang="en-US" sz="1400" dirty="0">
                <a:solidFill>
                  <a:schemeClr val="bg1"/>
                </a:solidFill>
              </a:rPr>
              <a:t> </a:t>
            </a:r>
            <a:r>
              <a:rPr lang="en-US" sz="1400" dirty="0" err="1">
                <a:solidFill>
                  <a:schemeClr val="bg1"/>
                </a:solidFill>
              </a:rPr>
              <a:t>timur</a:t>
            </a:r>
            <a:r>
              <a:rPr lang="en-US" sz="1400" dirty="0">
                <a:solidFill>
                  <a:schemeClr val="bg1"/>
                </a:solidFill>
              </a:rPr>
              <a:t> </a:t>
            </a:r>
            <a:r>
              <a:rPr lang="en-US" sz="1400" dirty="0" err="1">
                <a:solidFill>
                  <a:schemeClr val="bg1"/>
                </a:solidFill>
              </a:rPr>
              <a:t>Benua</a:t>
            </a:r>
            <a:r>
              <a:rPr lang="en-US" sz="1400" dirty="0">
                <a:solidFill>
                  <a:schemeClr val="bg1"/>
                </a:solidFill>
              </a:rPr>
              <a:t> </a:t>
            </a:r>
            <a:r>
              <a:rPr lang="en-US" sz="1400" dirty="0" err="1">
                <a:solidFill>
                  <a:schemeClr val="bg1"/>
                </a:solidFill>
              </a:rPr>
              <a:t>Asia,Australia</a:t>
            </a:r>
            <a:r>
              <a:rPr lang="en-US" sz="1400" dirty="0">
                <a:solidFill>
                  <a:schemeClr val="bg1"/>
                </a:solidFill>
              </a:rPr>
              <a:t>, dan </a:t>
            </a:r>
            <a:r>
              <a:rPr lang="en-US" sz="1400" dirty="0" err="1">
                <a:solidFill>
                  <a:schemeClr val="bg1"/>
                </a:solidFill>
              </a:rPr>
              <a:t>wilayah</a:t>
            </a:r>
            <a:r>
              <a:rPr lang="en-US" sz="1400" dirty="0">
                <a:solidFill>
                  <a:schemeClr val="bg1"/>
                </a:solidFill>
              </a:rPr>
              <a:t> </a:t>
            </a:r>
            <a:r>
              <a:rPr lang="en-US" sz="1400" dirty="0" err="1">
                <a:solidFill>
                  <a:schemeClr val="bg1"/>
                </a:solidFill>
              </a:rPr>
              <a:t>kepualauan</a:t>
            </a:r>
            <a:r>
              <a:rPr lang="en-US" sz="1400" dirty="0">
                <a:solidFill>
                  <a:schemeClr val="bg1"/>
                </a:solidFill>
              </a:rPr>
              <a:t> </a:t>
            </a:r>
            <a:r>
              <a:rPr lang="en-US" sz="1400" dirty="0" err="1">
                <a:solidFill>
                  <a:schemeClr val="bg1"/>
                </a:solidFill>
              </a:rPr>
              <a:t>dimana</a:t>
            </a:r>
            <a:r>
              <a:rPr lang="en-US" sz="1400" dirty="0">
                <a:solidFill>
                  <a:schemeClr val="bg1"/>
                </a:solidFill>
              </a:rPr>
              <a:t> </a:t>
            </a:r>
            <a:r>
              <a:rPr lang="en-US" sz="1400" dirty="0" err="1">
                <a:solidFill>
                  <a:schemeClr val="bg1"/>
                </a:solidFill>
              </a:rPr>
              <a:t>Jepang</a:t>
            </a:r>
            <a:r>
              <a:rPr lang="en-US" sz="1400" dirty="0">
                <a:solidFill>
                  <a:schemeClr val="bg1"/>
                </a:solidFill>
              </a:rPr>
              <a:t> </a:t>
            </a:r>
            <a:r>
              <a:rPr lang="en-US" sz="1400" dirty="0" err="1">
                <a:solidFill>
                  <a:schemeClr val="bg1"/>
                </a:solidFill>
              </a:rPr>
              <a:t>sebagai</a:t>
            </a:r>
            <a:r>
              <a:rPr lang="en-US" sz="1400" dirty="0">
                <a:solidFill>
                  <a:schemeClr val="bg1"/>
                </a:solidFill>
              </a:rPr>
              <a:t> </a:t>
            </a:r>
            <a:r>
              <a:rPr lang="en-US" sz="1400" dirty="0" err="1">
                <a:solidFill>
                  <a:schemeClr val="bg1"/>
                </a:solidFill>
              </a:rPr>
              <a:t>penguasa</a:t>
            </a:r>
            <a:r>
              <a:rPr lang="en-US" sz="1400" dirty="0">
                <a:solidFill>
                  <a:schemeClr val="bg1"/>
                </a:solidFill>
              </a:rPr>
              <a:t>. </a:t>
            </a:r>
          </a:p>
          <a:p>
            <a:pPr lvl="0"/>
            <a:r>
              <a:rPr lang="en-US" sz="1400" dirty="0">
                <a:solidFill>
                  <a:schemeClr val="bg1"/>
                </a:solidFill>
              </a:rPr>
              <a:t>- Pan </a:t>
            </a:r>
            <a:r>
              <a:rPr lang="en-US" sz="1400" dirty="0" err="1">
                <a:solidFill>
                  <a:schemeClr val="bg1"/>
                </a:solidFill>
              </a:rPr>
              <a:t>Rusia</a:t>
            </a:r>
            <a:r>
              <a:rPr lang="en-US" sz="1400" dirty="0">
                <a:solidFill>
                  <a:schemeClr val="bg1"/>
                </a:solidFill>
              </a:rPr>
              <a:t> India, yang </a:t>
            </a:r>
            <a:r>
              <a:rPr lang="en-US" sz="1400" dirty="0" err="1">
                <a:solidFill>
                  <a:schemeClr val="bg1"/>
                </a:solidFill>
              </a:rPr>
              <a:t>mencakup</a:t>
            </a:r>
            <a:r>
              <a:rPr lang="en-US" sz="1400" dirty="0">
                <a:solidFill>
                  <a:schemeClr val="bg1"/>
                </a:solidFill>
              </a:rPr>
              <a:t> </a:t>
            </a:r>
            <a:r>
              <a:rPr lang="en-US" sz="1400" dirty="0" err="1">
                <a:solidFill>
                  <a:schemeClr val="bg1"/>
                </a:solidFill>
              </a:rPr>
              <a:t>wilayah</a:t>
            </a:r>
            <a:r>
              <a:rPr lang="en-US" sz="1400" dirty="0">
                <a:solidFill>
                  <a:schemeClr val="bg1"/>
                </a:solidFill>
              </a:rPr>
              <a:t> Asia Barat, </a:t>
            </a:r>
            <a:r>
              <a:rPr lang="en-US" sz="1400" dirty="0" err="1">
                <a:solidFill>
                  <a:schemeClr val="bg1"/>
                </a:solidFill>
              </a:rPr>
              <a:t>Eropa</a:t>
            </a:r>
            <a:r>
              <a:rPr lang="en-US" sz="1400" dirty="0">
                <a:solidFill>
                  <a:schemeClr val="bg1"/>
                </a:solidFill>
              </a:rPr>
              <a:t> Timur, dan </a:t>
            </a:r>
            <a:r>
              <a:rPr lang="en-US" sz="1400" dirty="0" err="1">
                <a:solidFill>
                  <a:schemeClr val="bg1"/>
                </a:solidFill>
              </a:rPr>
              <a:t>Rusia</a:t>
            </a:r>
            <a:r>
              <a:rPr lang="en-US" sz="1400" dirty="0">
                <a:solidFill>
                  <a:schemeClr val="bg1"/>
                </a:solidFill>
              </a:rPr>
              <a:t> yang </a:t>
            </a:r>
            <a:r>
              <a:rPr lang="en-US" sz="1400" dirty="0" err="1">
                <a:solidFill>
                  <a:schemeClr val="bg1"/>
                </a:solidFill>
              </a:rPr>
              <a:t>dikuasai</a:t>
            </a:r>
            <a:r>
              <a:rPr lang="en-US" sz="1400" dirty="0">
                <a:solidFill>
                  <a:schemeClr val="bg1"/>
                </a:solidFill>
              </a:rPr>
              <a:t> </a:t>
            </a:r>
            <a:r>
              <a:rPr lang="en-US" sz="1400" dirty="0" err="1">
                <a:solidFill>
                  <a:schemeClr val="bg1"/>
                </a:solidFill>
              </a:rPr>
              <a:t>Rusia</a:t>
            </a:r>
            <a:r>
              <a:rPr lang="en-US" sz="1400" dirty="0">
                <a:solidFill>
                  <a:schemeClr val="bg1"/>
                </a:solidFill>
              </a:rPr>
              <a:t>.</a:t>
            </a:r>
          </a:p>
          <a:p>
            <a:pPr lvl="0"/>
            <a:r>
              <a:rPr lang="en-US" sz="1400" dirty="0">
                <a:solidFill>
                  <a:schemeClr val="bg1"/>
                </a:solidFill>
              </a:rPr>
              <a:t>- Pan </a:t>
            </a:r>
            <a:r>
              <a:rPr lang="en-US" sz="1400" dirty="0" err="1">
                <a:solidFill>
                  <a:schemeClr val="bg1"/>
                </a:solidFill>
              </a:rPr>
              <a:t>Eropa</a:t>
            </a:r>
            <a:r>
              <a:rPr lang="en-US" sz="1400" dirty="0">
                <a:solidFill>
                  <a:schemeClr val="bg1"/>
                </a:solidFill>
              </a:rPr>
              <a:t> Afrika, </a:t>
            </a:r>
            <a:r>
              <a:rPr lang="en-US" sz="1400" dirty="0" err="1">
                <a:solidFill>
                  <a:schemeClr val="bg1"/>
                </a:solidFill>
              </a:rPr>
              <a:t>mencakup</a:t>
            </a:r>
            <a:r>
              <a:rPr lang="en-US" sz="1400" dirty="0">
                <a:solidFill>
                  <a:schemeClr val="bg1"/>
                </a:solidFill>
              </a:rPr>
              <a:t> </a:t>
            </a:r>
            <a:r>
              <a:rPr lang="en-US" sz="1400" dirty="0" err="1">
                <a:solidFill>
                  <a:schemeClr val="bg1"/>
                </a:solidFill>
              </a:rPr>
              <a:t>Eropa</a:t>
            </a:r>
            <a:r>
              <a:rPr lang="en-US" sz="1400" dirty="0">
                <a:solidFill>
                  <a:schemeClr val="bg1"/>
                </a:solidFill>
              </a:rPr>
              <a:t> Barat-</a:t>
            </a:r>
            <a:r>
              <a:rPr lang="en-US" sz="1400" dirty="0" err="1">
                <a:solidFill>
                  <a:schemeClr val="bg1"/>
                </a:solidFill>
              </a:rPr>
              <a:t>tidak</a:t>
            </a:r>
            <a:r>
              <a:rPr lang="en-US" sz="1400" dirty="0">
                <a:solidFill>
                  <a:schemeClr val="bg1"/>
                </a:solidFill>
              </a:rPr>
              <a:t> </a:t>
            </a:r>
            <a:r>
              <a:rPr lang="en-US" sz="1400" dirty="0" err="1">
                <a:solidFill>
                  <a:schemeClr val="bg1"/>
                </a:solidFill>
              </a:rPr>
              <a:t>termsuk</a:t>
            </a:r>
            <a:r>
              <a:rPr lang="en-US" sz="1400" dirty="0">
                <a:solidFill>
                  <a:schemeClr val="bg1"/>
                </a:solidFill>
              </a:rPr>
              <a:t> </a:t>
            </a:r>
            <a:r>
              <a:rPr lang="en-US" sz="1400" dirty="0" err="1">
                <a:solidFill>
                  <a:schemeClr val="bg1"/>
                </a:solidFill>
              </a:rPr>
              <a:t>Inggris</a:t>
            </a:r>
            <a:r>
              <a:rPr lang="en-US" sz="1400" dirty="0">
                <a:solidFill>
                  <a:schemeClr val="bg1"/>
                </a:solidFill>
              </a:rPr>
              <a:t> dan </a:t>
            </a:r>
            <a:r>
              <a:rPr lang="en-US" sz="1400" dirty="0" err="1">
                <a:solidFill>
                  <a:schemeClr val="bg1"/>
                </a:solidFill>
              </a:rPr>
              <a:t>Rusia-dikuasai</a:t>
            </a:r>
            <a:r>
              <a:rPr lang="en-US" sz="1400" dirty="0">
                <a:solidFill>
                  <a:schemeClr val="bg1"/>
                </a:solidFill>
              </a:rPr>
              <a:t> oleh </a:t>
            </a:r>
            <a:r>
              <a:rPr lang="en-US" sz="1400" dirty="0" err="1">
                <a:solidFill>
                  <a:schemeClr val="bg1"/>
                </a:solidFill>
              </a:rPr>
              <a:t>Jerman</a:t>
            </a:r>
            <a:r>
              <a:rPr lang="en-US" sz="1400" dirty="0">
                <a:solidFill>
                  <a:schemeClr val="bg1"/>
                </a:solidFill>
              </a:rPr>
              <a:t>. </a:t>
            </a:r>
            <a:r>
              <a:rPr lang="en-US" sz="1400" dirty="0" err="1">
                <a:solidFill>
                  <a:schemeClr val="bg1"/>
                </a:solidFill>
              </a:rPr>
              <a:t>Teori</a:t>
            </a:r>
            <a:r>
              <a:rPr lang="en-US" sz="1400" dirty="0">
                <a:solidFill>
                  <a:schemeClr val="bg1"/>
                </a:solidFill>
              </a:rPr>
              <a:t> </a:t>
            </a:r>
            <a:r>
              <a:rPr lang="en-US" sz="1400" dirty="0" err="1">
                <a:solidFill>
                  <a:schemeClr val="bg1"/>
                </a:solidFill>
              </a:rPr>
              <a:t>ini</a:t>
            </a:r>
            <a:r>
              <a:rPr lang="en-US" sz="1400" dirty="0">
                <a:solidFill>
                  <a:schemeClr val="bg1"/>
                </a:solidFill>
              </a:rPr>
              <a:t> </a:t>
            </a:r>
            <a:r>
              <a:rPr lang="en-US" sz="1400" dirty="0" err="1">
                <a:solidFill>
                  <a:schemeClr val="bg1"/>
                </a:solidFill>
              </a:rPr>
              <a:t>dipraktikkan</a:t>
            </a:r>
            <a:r>
              <a:rPr lang="en-US" sz="1400" dirty="0">
                <a:solidFill>
                  <a:schemeClr val="bg1"/>
                </a:solidFill>
              </a:rPr>
              <a:t> oleh Nazi </a:t>
            </a:r>
            <a:r>
              <a:rPr lang="en-US" sz="1400" dirty="0" err="1">
                <a:solidFill>
                  <a:schemeClr val="bg1"/>
                </a:solidFill>
              </a:rPr>
              <a:t>Jerman</a:t>
            </a:r>
            <a:r>
              <a:rPr lang="en-US" sz="1400" dirty="0">
                <a:solidFill>
                  <a:schemeClr val="bg1"/>
                </a:solidFill>
              </a:rPr>
              <a:t> di </a:t>
            </a:r>
            <a:r>
              <a:rPr lang="en-US" sz="1400" dirty="0" err="1">
                <a:solidFill>
                  <a:schemeClr val="bg1"/>
                </a:solidFill>
              </a:rPr>
              <a:t>bawah</a:t>
            </a:r>
            <a:r>
              <a:rPr lang="en-US" sz="1400" dirty="0">
                <a:solidFill>
                  <a:schemeClr val="bg1"/>
                </a:solidFill>
              </a:rPr>
              <a:t> </a:t>
            </a:r>
            <a:r>
              <a:rPr lang="en-US" sz="1400" dirty="0" err="1">
                <a:solidFill>
                  <a:schemeClr val="bg1"/>
                </a:solidFill>
              </a:rPr>
              <a:t>pimpinan</a:t>
            </a:r>
            <a:r>
              <a:rPr lang="en-US" sz="1400" dirty="0">
                <a:solidFill>
                  <a:schemeClr val="bg1"/>
                </a:solidFill>
              </a:rPr>
              <a:t> Hitler </a:t>
            </a:r>
            <a:r>
              <a:rPr lang="en-US" sz="1400" dirty="0" err="1">
                <a:solidFill>
                  <a:schemeClr val="bg1"/>
                </a:solidFill>
              </a:rPr>
              <a:t>sehingga</a:t>
            </a:r>
            <a:r>
              <a:rPr lang="en-US" sz="1400" dirty="0">
                <a:solidFill>
                  <a:schemeClr val="bg1"/>
                </a:solidFill>
              </a:rPr>
              <a:t> </a:t>
            </a:r>
            <a:r>
              <a:rPr lang="en-US" sz="1400" dirty="0" err="1">
                <a:solidFill>
                  <a:schemeClr val="bg1"/>
                </a:solidFill>
              </a:rPr>
              <a:t>menimbulkan</a:t>
            </a:r>
            <a:r>
              <a:rPr lang="en-US" sz="1400" dirty="0">
                <a:solidFill>
                  <a:schemeClr val="bg1"/>
                </a:solidFill>
              </a:rPr>
              <a:t> </a:t>
            </a:r>
            <a:r>
              <a:rPr lang="en-US" sz="1400" dirty="0" err="1">
                <a:solidFill>
                  <a:schemeClr val="bg1"/>
                </a:solidFill>
              </a:rPr>
              <a:t>Perang</a:t>
            </a:r>
            <a:r>
              <a:rPr lang="en-US" sz="1400" dirty="0">
                <a:solidFill>
                  <a:schemeClr val="bg1"/>
                </a:solidFill>
              </a:rPr>
              <a:t> Dunia </a:t>
            </a:r>
            <a:r>
              <a:rPr lang="en-US" sz="1400" dirty="0" err="1">
                <a:solidFill>
                  <a:schemeClr val="bg1"/>
                </a:solidFill>
              </a:rPr>
              <a:t>ke</a:t>
            </a:r>
            <a:r>
              <a:rPr lang="en-US" sz="1400" dirty="0">
                <a:solidFill>
                  <a:schemeClr val="bg1"/>
                </a:solidFill>
              </a:rPr>
              <a:t> II.</a:t>
            </a:r>
          </a:p>
          <a:p>
            <a:pPr lvl="0"/>
            <a:endParaRPr lang="en-US" sz="1100" dirty="0">
              <a:solidFill>
                <a:schemeClr val="bg1"/>
              </a:solidFill>
            </a:endParaRPr>
          </a:p>
        </p:txBody>
      </p:sp>
      <p:sp>
        <p:nvSpPr>
          <p:cNvPr id="39" name="Isosceles Triangle 38">
            <a:extLst>
              <a:ext uri="{FF2B5EF4-FFF2-40B4-BE49-F238E27FC236}">
                <a16:creationId xmlns:a16="http://schemas.microsoft.com/office/drawing/2014/main" id="{47264D11-E2A9-4E04-A4E2-FAF7F242758B}"/>
              </a:ext>
            </a:extLst>
          </p:cNvPr>
          <p:cNvSpPr/>
          <p:nvPr/>
        </p:nvSpPr>
        <p:spPr>
          <a:xfrm rot="6027265">
            <a:off x="4550857" y="3698970"/>
            <a:ext cx="95975" cy="717857"/>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5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339509"/>
            <a:ext cx="11573197" cy="724247"/>
          </a:xfrm>
        </p:spPr>
        <p:txBody>
          <a:bodyPr>
            <a:normAutofit fontScale="92500" lnSpcReduction="20000"/>
          </a:bodyPr>
          <a:lstStyle/>
          <a:p>
            <a:r>
              <a:rPr lang="en-US" dirty="0" err="1"/>
              <a:t>Teori-Teori</a:t>
            </a:r>
            <a:r>
              <a:rPr lang="en-US" dirty="0"/>
              <a:t> </a:t>
            </a:r>
            <a:r>
              <a:rPr lang="en-US" dirty="0" err="1"/>
              <a:t>Geopolitik</a:t>
            </a:r>
            <a:endParaRPr lang="en-US" dirty="0"/>
          </a:p>
        </p:txBody>
      </p:sp>
      <p:sp>
        <p:nvSpPr>
          <p:cNvPr id="44" name="Rounded Rectangle 6">
            <a:extLst>
              <a:ext uri="{FF2B5EF4-FFF2-40B4-BE49-F238E27FC236}">
                <a16:creationId xmlns:a16="http://schemas.microsoft.com/office/drawing/2014/main" id="{4CAD1D6D-7974-4CD5-B6A5-BD8EE220D5A0}"/>
              </a:ext>
            </a:extLst>
          </p:cNvPr>
          <p:cNvSpPr/>
          <p:nvPr/>
        </p:nvSpPr>
        <p:spPr>
          <a:xfrm>
            <a:off x="715411" y="1346461"/>
            <a:ext cx="4911748" cy="4158412"/>
          </a:xfrm>
          <a:prstGeom prst="rect">
            <a:avLst/>
          </a:prstGeom>
          <a:solidFill>
            <a:schemeClr val="bg1"/>
          </a:solidFill>
          <a:ln w="38100">
            <a:solidFill>
              <a:schemeClr val="accent2"/>
            </a:solidFill>
          </a:ln>
          <a:effectLst/>
          <a:scene3d>
            <a:camera prst="orthographicFront"/>
            <a:lightRig rig="threePt" dir="t"/>
          </a:scene3d>
          <a:sp3d extrusionH="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Arial" pitchFamily="34" charset="0"/>
            </a:endParaRPr>
          </a:p>
        </p:txBody>
      </p:sp>
      <p:sp>
        <p:nvSpPr>
          <p:cNvPr id="45" name="Chevron 7">
            <a:extLst>
              <a:ext uri="{FF2B5EF4-FFF2-40B4-BE49-F238E27FC236}">
                <a16:creationId xmlns:a16="http://schemas.microsoft.com/office/drawing/2014/main" id="{1AE3752D-7340-4C78-B46B-6F2E09AEC8B0}"/>
              </a:ext>
            </a:extLst>
          </p:cNvPr>
          <p:cNvSpPr/>
          <p:nvPr/>
        </p:nvSpPr>
        <p:spPr>
          <a:xfrm rot="2700000">
            <a:off x="4991941" y="4903315"/>
            <a:ext cx="1071763" cy="997719"/>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46" name="Chevron 8">
            <a:extLst>
              <a:ext uri="{FF2B5EF4-FFF2-40B4-BE49-F238E27FC236}">
                <a16:creationId xmlns:a16="http://schemas.microsoft.com/office/drawing/2014/main" id="{95A761FF-4A11-496C-B46F-02EB0B4B09A0}"/>
              </a:ext>
            </a:extLst>
          </p:cNvPr>
          <p:cNvSpPr/>
          <p:nvPr/>
        </p:nvSpPr>
        <p:spPr>
          <a:xfrm rot="13500000">
            <a:off x="278866" y="858018"/>
            <a:ext cx="1071763" cy="997719"/>
          </a:xfrm>
          <a:prstGeom prst="chevron">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47" name="Rounded Rectangle 10">
            <a:extLst>
              <a:ext uri="{FF2B5EF4-FFF2-40B4-BE49-F238E27FC236}">
                <a16:creationId xmlns:a16="http://schemas.microsoft.com/office/drawing/2014/main" id="{B7377622-526F-4A40-B17A-8C9FD3210027}"/>
              </a:ext>
            </a:extLst>
          </p:cNvPr>
          <p:cNvSpPr/>
          <p:nvPr/>
        </p:nvSpPr>
        <p:spPr>
          <a:xfrm>
            <a:off x="6279539" y="1409157"/>
            <a:ext cx="5135257" cy="3217841"/>
          </a:xfrm>
          <a:prstGeom prst="rect">
            <a:avLst/>
          </a:prstGeom>
          <a:solidFill>
            <a:schemeClr val="bg1"/>
          </a:solidFill>
          <a:ln w="38100">
            <a:solidFill>
              <a:schemeClr val="accent3"/>
            </a:solidFill>
          </a:ln>
          <a:effectLst/>
          <a:scene3d>
            <a:camera prst="orthographicFront"/>
            <a:lightRig rig="threePt" dir="t"/>
          </a:scene3d>
          <a:sp3d extrusionH="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Arial" pitchFamily="34" charset="0"/>
            </a:endParaRPr>
          </a:p>
        </p:txBody>
      </p:sp>
      <p:sp>
        <p:nvSpPr>
          <p:cNvPr id="48" name="Chevron 11">
            <a:extLst>
              <a:ext uri="{FF2B5EF4-FFF2-40B4-BE49-F238E27FC236}">
                <a16:creationId xmlns:a16="http://schemas.microsoft.com/office/drawing/2014/main" id="{F94AB0D8-C69E-4289-B9F6-29C3664D425D}"/>
              </a:ext>
            </a:extLst>
          </p:cNvPr>
          <p:cNvSpPr/>
          <p:nvPr/>
        </p:nvSpPr>
        <p:spPr>
          <a:xfrm rot="8100000">
            <a:off x="5863112" y="3963859"/>
            <a:ext cx="965270" cy="106720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49" name="Chevron 12">
            <a:extLst>
              <a:ext uri="{FF2B5EF4-FFF2-40B4-BE49-F238E27FC236}">
                <a16:creationId xmlns:a16="http://schemas.microsoft.com/office/drawing/2014/main" id="{04F4167E-9AA7-4FA6-84E4-2A8B22967B21}"/>
              </a:ext>
            </a:extLst>
          </p:cNvPr>
          <p:cNvSpPr/>
          <p:nvPr/>
        </p:nvSpPr>
        <p:spPr>
          <a:xfrm rot="18900000">
            <a:off x="10815486" y="978811"/>
            <a:ext cx="965270" cy="1067204"/>
          </a:xfrm>
          <a:prstGeom prst="chevron">
            <a:avLst/>
          </a:prstGeom>
          <a:solidFill>
            <a:schemeClr val="accent3"/>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grpSp>
        <p:nvGrpSpPr>
          <p:cNvPr id="53" name="Group 52">
            <a:extLst>
              <a:ext uri="{FF2B5EF4-FFF2-40B4-BE49-F238E27FC236}">
                <a16:creationId xmlns:a16="http://schemas.microsoft.com/office/drawing/2014/main" id="{787251BB-7146-4F2C-8483-6B52AD162522}"/>
              </a:ext>
            </a:extLst>
          </p:cNvPr>
          <p:cNvGrpSpPr/>
          <p:nvPr/>
        </p:nvGrpSpPr>
        <p:grpSpPr>
          <a:xfrm>
            <a:off x="6351839" y="1518070"/>
            <a:ext cx="4898052" cy="2229116"/>
            <a:chOff x="5423708" y="1416720"/>
            <a:chExt cx="2533937" cy="949320"/>
          </a:xfrm>
        </p:grpSpPr>
        <p:sp>
          <p:nvSpPr>
            <p:cNvPr id="54" name="TextBox 53">
              <a:extLst>
                <a:ext uri="{FF2B5EF4-FFF2-40B4-BE49-F238E27FC236}">
                  <a16:creationId xmlns:a16="http://schemas.microsoft.com/office/drawing/2014/main" id="{22A270F1-3652-44B1-AC99-B337EB3A4E49}"/>
                </a:ext>
              </a:extLst>
            </p:cNvPr>
            <p:cNvSpPr txBox="1"/>
            <p:nvPr/>
          </p:nvSpPr>
          <p:spPr>
            <a:xfrm>
              <a:off x="5469865" y="1684457"/>
              <a:ext cx="2487780" cy="681583"/>
            </a:xfrm>
            <a:prstGeom prst="rect">
              <a:avLst/>
            </a:prstGeom>
            <a:noFill/>
          </p:spPr>
          <p:txBody>
            <a:bodyPr wrap="square" rtlCol="0">
              <a:spAutoFit/>
            </a:bodyPr>
            <a:lstStyle/>
            <a:p>
              <a:r>
                <a:rPr lang="en-US" sz="1400" dirty="0" err="1"/>
                <a:t>Terkenal</a:t>
              </a:r>
              <a:r>
                <a:rPr lang="en-US" sz="1400" dirty="0"/>
                <a:t> </a:t>
              </a:r>
              <a:r>
                <a:rPr lang="en-US" sz="1400" dirty="0" err="1"/>
                <a:t>dengan</a:t>
              </a:r>
              <a:r>
                <a:rPr lang="en-US" sz="1400" dirty="0"/>
                <a:t> </a:t>
              </a:r>
              <a:r>
                <a:rPr lang="en-US" sz="1400" dirty="0" err="1"/>
                <a:t>teori</a:t>
              </a:r>
              <a:r>
                <a:rPr lang="en-US" sz="1400" dirty="0"/>
                <a:t> Daerah Batas. </a:t>
              </a:r>
              <a:r>
                <a:rPr lang="en-US" sz="1400" dirty="0" err="1"/>
                <a:t>Membagi</a:t>
              </a:r>
              <a:r>
                <a:rPr lang="en-US" sz="1400" dirty="0"/>
                <a:t> </a:t>
              </a:r>
              <a:r>
                <a:rPr lang="en-US" sz="1400" dirty="0" err="1"/>
                <a:t>empat</a:t>
              </a:r>
              <a:r>
                <a:rPr lang="en-US" sz="1400" dirty="0"/>
                <a:t> </a:t>
              </a:r>
              <a:r>
                <a:rPr lang="en-US" sz="1400" dirty="0" err="1"/>
                <a:t>wilayah</a:t>
              </a:r>
              <a:r>
                <a:rPr lang="en-US" sz="1400" dirty="0"/>
                <a:t> :</a:t>
              </a:r>
            </a:p>
            <a:p>
              <a:r>
                <a:rPr lang="en-US" sz="1400" dirty="0"/>
                <a:t>-</a:t>
              </a:r>
              <a:r>
                <a:rPr lang="en-US" sz="1400" i="1" dirty="0"/>
                <a:t>Pivot Area </a:t>
              </a:r>
              <a:r>
                <a:rPr lang="en-US" sz="1400" dirty="0"/>
                <a:t>, </a:t>
              </a:r>
              <a:r>
                <a:rPr lang="en-US" sz="1400" dirty="0" err="1"/>
                <a:t>yaitu</a:t>
              </a:r>
              <a:r>
                <a:rPr lang="en-US" sz="1400" dirty="0"/>
                <a:t> </a:t>
              </a:r>
              <a:r>
                <a:rPr lang="en-US" sz="1400" dirty="0" err="1"/>
                <a:t>wilayah</a:t>
              </a:r>
              <a:r>
                <a:rPr lang="en-US" sz="1400" dirty="0"/>
                <a:t> </a:t>
              </a:r>
              <a:r>
                <a:rPr lang="en-US" sz="1400" dirty="0" err="1"/>
                <a:t>jantung</a:t>
              </a:r>
              <a:r>
                <a:rPr lang="en-US" sz="1400" dirty="0"/>
                <a:t>.</a:t>
              </a:r>
            </a:p>
            <a:p>
              <a:r>
                <a:rPr lang="en-US" sz="1400" dirty="0"/>
                <a:t>-</a:t>
              </a:r>
              <a:r>
                <a:rPr lang="en-US" sz="1400" i="1" dirty="0"/>
                <a:t>Offshore Continent </a:t>
              </a:r>
              <a:r>
                <a:rPr lang="en-US" sz="1400" i="1" dirty="0" err="1"/>
                <a:t>Land,</a:t>
              </a:r>
              <a:r>
                <a:rPr lang="en-US" sz="1400" dirty="0" err="1"/>
                <a:t>wilayah</a:t>
              </a:r>
              <a:r>
                <a:rPr lang="en-US" sz="1400" dirty="0"/>
                <a:t> </a:t>
              </a:r>
              <a:r>
                <a:rPr lang="en-US" sz="1400" dirty="0" err="1"/>
                <a:t>pantai</a:t>
              </a:r>
              <a:r>
                <a:rPr lang="en-US" sz="1400" dirty="0"/>
                <a:t> </a:t>
              </a:r>
              <a:r>
                <a:rPr lang="en-US" sz="1400" dirty="0" err="1"/>
                <a:t>benua</a:t>
              </a:r>
              <a:r>
                <a:rPr lang="en-US" sz="1400" dirty="0"/>
                <a:t> </a:t>
              </a:r>
              <a:r>
                <a:rPr lang="en-US" sz="1400" dirty="0" err="1"/>
                <a:t>Erop</a:t>
              </a:r>
              <a:r>
                <a:rPr lang="en-US" sz="1400" dirty="0"/>
                <a:t>- Asia.</a:t>
              </a:r>
            </a:p>
            <a:p>
              <a:r>
                <a:rPr lang="en-US" sz="1400" dirty="0"/>
                <a:t>-</a:t>
              </a:r>
              <a:r>
                <a:rPr lang="en-US" sz="1400" i="1" dirty="0"/>
                <a:t>Oceanic belt, </a:t>
              </a:r>
              <a:r>
                <a:rPr lang="en-US" sz="1400" dirty="0" err="1"/>
                <a:t>wilayah</a:t>
              </a:r>
              <a:r>
                <a:rPr lang="en-US" sz="1400" dirty="0"/>
                <a:t> </a:t>
              </a:r>
              <a:r>
                <a:rPr lang="en-US" sz="1400" dirty="0" err="1"/>
                <a:t>pulau</a:t>
              </a:r>
              <a:r>
                <a:rPr lang="en-US" sz="1400" dirty="0"/>
                <a:t> di </a:t>
              </a:r>
              <a:r>
                <a:rPr lang="en-US" sz="1400" dirty="0" err="1"/>
                <a:t>luar</a:t>
              </a:r>
              <a:r>
                <a:rPr lang="en-US" sz="1400" dirty="0"/>
                <a:t> </a:t>
              </a:r>
              <a:r>
                <a:rPr lang="en-US" sz="1400" dirty="0" err="1"/>
                <a:t>Eropa-Asia,Afrika</a:t>
              </a:r>
              <a:r>
                <a:rPr lang="en-US" sz="1400" dirty="0"/>
                <a:t> Selatan.</a:t>
              </a:r>
            </a:p>
            <a:p>
              <a:r>
                <a:rPr lang="en-US" sz="1400" dirty="0"/>
                <a:t>-</a:t>
              </a:r>
              <a:r>
                <a:rPr lang="en-US" sz="1400" i="1" dirty="0"/>
                <a:t>New </a:t>
              </a:r>
              <a:r>
                <a:rPr lang="en-US" sz="1400" i="1" dirty="0" err="1"/>
                <a:t>World</a:t>
              </a:r>
              <a:r>
                <a:rPr lang="en-US" sz="1400" dirty="0" err="1"/>
                <a:t>,wilayah</a:t>
              </a:r>
              <a:r>
                <a:rPr lang="en-US" sz="1400" dirty="0"/>
                <a:t> Amerika.</a:t>
              </a:r>
            </a:p>
          </p:txBody>
        </p:sp>
        <p:sp>
          <p:nvSpPr>
            <p:cNvPr id="55" name="TextBox 54">
              <a:extLst>
                <a:ext uri="{FF2B5EF4-FFF2-40B4-BE49-F238E27FC236}">
                  <a16:creationId xmlns:a16="http://schemas.microsoft.com/office/drawing/2014/main" id="{1B697B63-1ADB-4502-A144-B188045730E9}"/>
                </a:ext>
              </a:extLst>
            </p:cNvPr>
            <p:cNvSpPr txBox="1"/>
            <p:nvPr/>
          </p:nvSpPr>
          <p:spPr>
            <a:xfrm>
              <a:off x="5423708" y="1416720"/>
              <a:ext cx="2466632" cy="183503"/>
            </a:xfrm>
            <a:prstGeom prst="rect">
              <a:avLst/>
            </a:prstGeom>
            <a:noFill/>
          </p:spPr>
          <p:txBody>
            <a:bodyPr wrap="square" rtlCol="0">
              <a:spAutoFit/>
            </a:bodyPr>
            <a:lstStyle/>
            <a:p>
              <a:pPr algn="ctr"/>
              <a:r>
                <a:rPr lang="en-US" altLang="ko-KR" sz="800" b="1" dirty="0">
                  <a:solidFill>
                    <a:schemeClr val="bg2">
                      <a:lumMod val="50000"/>
                    </a:schemeClr>
                  </a:solidFill>
                  <a:cs typeface="Arial" pitchFamily="34" charset="0"/>
                </a:rPr>
                <a:t>G. </a:t>
              </a:r>
              <a:r>
                <a:rPr lang="en-US" sz="1400" dirty="0" err="1">
                  <a:solidFill>
                    <a:schemeClr val="bg2">
                      <a:lumMod val="50000"/>
                    </a:schemeClr>
                  </a:solidFill>
                </a:rPr>
                <a:t>Teori</a:t>
              </a:r>
              <a:r>
                <a:rPr lang="en-US" sz="1400" dirty="0">
                  <a:solidFill>
                    <a:schemeClr val="bg2">
                      <a:lumMod val="50000"/>
                    </a:schemeClr>
                  </a:solidFill>
                </a:rPr>
                <a:t> </a:t>
              </a:r>
              <a:r>
                <a:rPr lang="en-US" sz="1400" dirty="0" err="1">
                  <a:solidFill>
                    <a:schemeClr val="bg2">
                      <a:lumMod val="50000"/>
                    </a:schemeClr>
                  </a:solidFill>
                </a:rPr>
                <a:t>Geopolitik</a:t>
              </a:r>
              <a:r>
                <a:rPr lang="en-US" sz="1400" dirty="0">
                  <a:solidFill>
                    <a:schemeClr val="bg2">
                      <a:lumMod val="50000"/>
                    </a:schemeClr>
                  </a:solidFill>
                </a:rPr>
                <a:t> Nicholas J. </a:t>
              </a:r>
              <a:r>
                <a:rPr lang="en-US" sz="1400" dirty="0" err="1">
                  <a:solidFill>
                    <a:schemeClr val="bg2">
                      <a:lumMod val="50000"/>
                    </a:schemeClr>
                  </a:solidFill>
                </a:rPr>
                <a:t>Spijkman</a:t>
              </a:r>
              <a:r>
                <a:rPr lang="en-US" sz="1400" dirty="0">
                  <a:solidFill>
                    <a:schemeClr val="bg2">
                      <a:lumMod val="50000"/>
                    </a:schemeClr>
                  </a:solidFill>
                </a:rPr>
                <a:t>(1879-1936)</a:t>
              </a:r>
            </a:p>
            <a:p>
              <a:pPr algn="ctr"/>
              <a:endParaRPr lang="ko-KR" altLang="en-US" sz="800" b="1" dirty="0">
                <a:solidFill>
                  <a:schemeClr val="bg2">
                    <a:lumMod val="50000"/>
                  </a:schemeClr>
                </a:solidFill>
                <a:cs typeface="Arial" pitchFamily="34" charset="0"/>
              </a:endParaRPr>
            </a:p>
          </p:txBody>
        </p:sp>
      </p:grpSp>
      <p:grpSp>
        <p:nvGrpSpPr>
          <p:cNvPr id="59" name="Group 58">
            <a:extLst>
              <a:ext uri="{FF2B5EF4-FFF2-40B4-BE49-F238E27FC236}">
                <a16:creationId xmlns:a16="http://schemas.microsoft.com/office/drawing/2014/main" id="{CBCC8EBD-205D-4BB4-92C7-3F8BFB1C8D66}"/>
              </a:ext>
            </a:extLst>
          </p:cNvPr>
          <p:cNvGrpSpPr/>
          <p:nvPr/>
        </p:nvGrpSpPr>
        <p:grpSpPr>
          <a:xfrm>
            <a:off x="1426603" y="1493719"/>
            <a:ext cx="3548175" cy="4272273"/>
            <a:chOff x="1315478" y="1921630"/>
            <a:chExt cx="2487780" cy="2478618"/>
          </a:xfrm>
        </p:grpSpPr>
        <p:sp>
          <p:nvSpPr>
            <p:cNvPr id="60" name="TextBox 59">
              <a:extLst>
                <a:ext uri="{FF2B5EF4-FFF2-40B4-BE49-F238E27FC236}">
                  <a16:creationId xmlns:a16="http://schemas.microsoft.com/office/drawing/2014/main" id="{8EE8643F-FC09-435B-A04C-8A79BE85AD28}"/>
                </a:ext>
              </a:extLst>
            </p:cNvPr>
            <p:cNvSpPr txBox="1"/>
            <p:nvPr/>
          </p:nvSpPr>
          <p:spPr>
            <a:xfrm>
              <a:off x="1315478" y="2438907"/>
              <a:ext cx="2487780" cy="1961341"/>
            </a:xfrm>
            <a:prstGeom prst="rect">
              <a:avLst/>
            </a:prstGeom>
            <a:noFill/>
          </p:spPr>
          <p:txBody>
            <a:bodyPr wrap="square" rtlCol="0">
              <a:spAutoFit/>
            </a:bodyPr>
            <a:lstStyle/>
            <a:p>
              <a:r>
                <a:rPr lang="en-US" sz="1600" dirty="0" err="1"/>
                <a:t>Mereka</a:t>
              </a:r>
              <a:r>
                <a:rPr lang="en-US" sz="1600" dirty="0"/>
                <a:t> </a:t>
              </a:r>
              <a:r>
                <a:rPr lang="en-US" sz="1600" dirty="0" err="1"/>
                <a:t>berkesimpulan</a:t>
              </a:r>
              <a:r>
                <a:rPr lang="en-US" sz="1600" dirty="0"/>
                <a:t> </a:t>
              </a:r>
              <a:r>
                <a:rPr lang="en-US" sz="1600" dirty="0" err="1"/>
                <a:t>bahwa</a:t>
              </a:r>
              <a:r>
                <a:rPr lang="en-US" sz="1600" dirty="0"/>
                <a:t> </a:t>
              </a:r>
              <a:r>
                <a:rPr lang="en-US" sz="1600" dirty="0" err="1"/>
                <a:t>membangun</a:t>
              </a:r>
              <a:r>
                <a:rPr lang="en-US" sz="1600" dirty="0"/>
                <a:t> armada </a:t>
              </a:r>
              <a:r>
                <a:rPr lang="en-US" sz="1600" dirty="0" err="1"/>
                <a:t>atau</a:t>
              </a:r>
              <a:r>
                <a:rPr lang="en-US" sz="1600" dirty="0"/>
                <a:t> </a:t>
              </a:r>
              <a:r>
                <a:rPr lang="en-US" sz="1600" dirty="0" err="1"/>
                <a:t>angkatan</a:t>
              </a:r>
              <a:r>
                <a:rPr lang="en-US" sz="1600" dirty="0"/>
                <a:t> </a:t>
              </a:r>
              <a:r>
                <a:rPr lang="en-US" sz="1600" dirty="0" err="1"/>
                <a:t>udara</a:t>
              </a:r>
              <a:r>
                <a:rPr lang="en-US" sz="1600" dirty="0"/>
                <a:t> </a:t>
              </a:r>
              <a:r>
                <a:rPr lang="en-US" sz="1600" dirty="0" err="1"/>
                <a:t>lebih</a:t>
              </a:r>
              <a:r>
                <a:rPr lang="en-US" sz="1600" dirty="0"/>
                <a:t> </a:t>
              </a:r>
              <a:r>
                <a:rPr lang="en-US" sz="1600" dirty="0" err="1"/>
                <a:t>menguntungkan</a:t>
              </a:r>
              <a:r>
                <a:rPr lang="en-US" sz="1600" dirty="0"/>
                <a:t> </a:t>
              </a:r>
              <a:r>
                <a:rPr lang="en-US" sz="1600" dirty="0" err="1"/>
                <a:t>sebab</a:t>
              </a:r>
              <a:r>
                <a:rPr lang="en-US" sz="1600" dirty="0"/>
                <a:t> </a:t>
              </a:r>
              <a:r>
                <a:rPr lang="en-US" sz="1600" dirty="0" err="1"/>
                <a:t>angkatan</a:t>
              </a:r>
              <a:r>
                <a:rPr lang="en-US" sz="1600" dirty="0"/>
                <a:t> </a:t>
              </a:r>
              <a:r>
                <a:rPr lang="en-US" sz="1600" dirty="0" err="1"/>
                <a:t>udara</a:t>
              </a:r>
              <a:r>
                <a:rPr lang="en-US" sz="1600" dirty="0"/>
                <a:t> </a:t>
              </a:r>
              <a:r>
                <a:rPr lang="en-US" sz="1600" dirty="0" err="1"/>
                <a:t>memungkinkan</a:t>
              </a:r>
              <a:r>
                <a:rPr lang="en-US" sz="1600" dirty="0"/>
                <a:t> </a:t>
              </a:r>
              <a:r>
                <a:rPr lang="en-US" sz="1600" dirty="0" err="1"/>
                <a:t>beroprasi</a:t>
              </a:r>
              <a:r>
                <a:rPr lang="en-US" sz="1600" dirty="0"/>
                <a:t> </a:t>
              </a:r>
              <a:r>
                <a:rPr lang="en-US" sz="1600" dirty="0" err="1"/>
                <a:t>sendiri</a:t>
              </a:r>
              <a:r>
                <a:rPr lang="en-US" sz="1600" dirty="0"/>
                <a:t> </a:t>
              </a:r>
              <a:r>
                <a:rPr lang="en-US" sz="1600" dirty="0" err="1"/>
                <a:t>tanpa</a:t>
              </a:r>
              <a:r>
                <a:rPr lang="en-US" sz="1600" dirty="0"/>
                <a:t> </a:t>
              </a:r>
              <a:r>
                <a:rPr lang="en-US" sz="1600" dirty="0" err="1"/>
                <a:t>dibantu</a:t>
              </a:r>
              <a:r>
                <a:rPr lang="en-US" sz="1600" dirty="0"/>
                <a:t> oleh </a:t>
              </a:r>
              <a:r>
                <a:rPr lang="en-US" sz="1600" dirty="0" err="1"/>
                <a:t>angkatan</a:t>
              </a:r>
              <a:r>
                <a:rPr lang="en-US" sz="1600" dirty="0"/>
                <a:t> </a:t>
              </a:r>
              <a:r>
                <a:rPr lang="en-US" sz="1600" dirty="0" err="1"/>
                <a:t>lainnya</a:t>
              </a:r>
              <a:r>
                <a:rPr lang="en-US" sz="1600" dirty="0"/>
                <a:t>, dan </a:t>
              </a:r>
              <a:r>
                <a:rPr lang="en-US" sz="1600" dirty="0" err="1"/>
                <a:t>dapat</a:t>
              </a:r>
              <a:r>
                <a:rPr lang="en-US" sz="1600" dirty="0"/>
                <a:t> </a:t>
              </a:r>
              <a:r>
                <a:rPr lang="en-US" sz="1600" dirty="0" err="1"/>
                <a:t>menghancurkan</a:t>
              </a:r>
              <a:r>
                <a:rPr lang="en-US" sz="1600" dirty="0"/>
                <a:t> </a:t>
              </a:r>
              <a:r>
                <a:rPr lang="en-US" sz="1600" dirty="0" err="1"/>
                <a:t>musuh</a:t>
              </a:r>
              <a:r>
                <a:rPr lang="en-US" sz="1600" dirty="0"/>
                <a:t> di </a:t>
              </a:r>
              <a:r>
                <a:rPr lang="en-US" sz="1600" dirty="0" err="1"/>
                <a:t>kandang</a:t>
              </a:r>
              <a:r>
                <a:rPr lang="en-US" sz="1600" dirty="0"/>
                <a:t> </a:t>
              </a:r>
              <a:r>
                <a:rPr lang="en-US" sz="1600" dirty="0" err="1"/>
                <a:t>musuhnya</a:t>
              </a:r>
              <a:r>
                <a:rPr lang="en-US" sz="1600" dirty="0"/>
                <a:t> </a:t>
              </a:r>
              <a:r>
                <a:rPr lang="en-US" sz="1600" dirty="0" err="1"/>
                <a:t>sendiri</a:t>
              </a:r>
              <a:r>
                <a:rPr lang="en-US" sz="1600" dirty="0"/>
                <a:t>. </a:t>
              </a:r>
              <a:r>
                <a:rPr lang="en-US" sz="1600" dirty="0" err="1"/>
                <a:t>Berdasarkan</a:t>
              </a:r>
              <a:r>
                <a:rPr lang="en-US" sz="1600" dirty="0"/>
                <a:t> </a:t>
              </a:r>
              <a:r>
                <a:rPr lang="en-US" sz="1600" dirty="0" err="1"/>
                <a:t>teori</a:t>
              </a:r>
              <a:r>
                <a:rPr lang="en-US" sz="1600" dirty="0"/>
                <a:t> </a:t>
              </a:r>
              <a:r>
                <a:rPr lang="en-US" sz="1600" dirty="0" err="1"/>
                <a:t>ini</a:t>
              </a:r>
              <a:r>
                <a:rPr lang="en-US" sz="1600" dirty="0"/>
                <a:t> </a:t>
              </a:r>
              <a:r>
                <a:rPr lang="en-US" sz="1600" dirty="0" err="1"/>
                <a:t>muncullah</a:t>
              </a:r>
              <a:r>
                <a:rPr lang="en-US" sz="1600" dirty="0"/>
                <a:t> </a:t>
              </a:r>
              <a:r>
                <a:rPr lang="en-US" sz="1600" dirty="0" err="1"/>
                <a:t>konsep</a:t>
              </a:r>
              <a:r>
                <a:rPr lang="en-US" sz="1600" dirty="0"/>
                <a:t> </a:t>
              </a:r>
              <a:r>
                <a:rPr lang="en-US" sz="1600" dirty="0" err="1"/>
                <a:t>Wawasan</a:t>
              </a:r>
              <a:r>
                <a:rPr lang="en-US" sz="1600" dirty="0"/>
                <a:t> </a:t>
              </a:r>
              <a:r>
                <a:rPr lang="en-US" sz="1600" dirty="0" err="1"/>
                <a:t>Dirgantara</a:t>
              </a:r>
              <a:r>
                <a:rPr lang="en-US" sz="1600" dirty="0"/>
                <a:t> </a:t>
              </a:r>
              <a:r>
                <a:rPr lang="en-US" sz="1600" dirty="0" err="1"/>
                <a:t>atau</a:t>
              </a:r>
              <a:r>
                <a:rPr lang="en-US" sz="1600" dirty="0"/>
                <a:t> </a:t>
              </a:r>
              <a:r>
                <a:rPr lang="en-US" sz="1600" dirty="0" err="1"/>
                <a:t>konsep</a:t>
              </a:r>
              <a:r>
                <a:rPr lang="en-US" sz="1600" dirty="0"/>
                <a:t> </a:t>
              </a:r>
              <a:r>
                <a:rPr lang="en-US" sz="1600" dirty="0" err="1"/>
                <a:t>kekuatan</a:t>
              </a:r>
              <a:r>
                <a:rPr lang="en-US" sz="1600" dirty="0"/>
                <a:t> di </a:t>
              </a:r>
              <a:r>
                <a:rPr lang="en-US" sz="1600" dirty="0" err="1"/>
                <a:t>udara</a:t>
              </a:r>
              <a:r>
                <a:rPr lang="en-US" sz="1600" dirty="0"/>
                <a:t>. </a:t>
              </a:r>
            </a:p>
          </p:txBody>
        </p:sp>
        <p:sp>
          <p:nvSpPr>
            <p:cNvPr id="61" name="TextBox 60">
              <a:extLst>
                <a:ext uri="{FF2B5EF4-FFF2-40B4-BE49-F238E27FC236}">
                  <a16:creationId xmlns:a16="http://schemas.microsoft.com/office/drawing/2014/main" id="{93AD95E8-4B3A-4BE4-8850-8A803ABB938C}"/>
                </a:ext>
              </a:extLst>
            </p:cNvPr>
            <p:cNvSpPr txBox="1"/>
            <p:nvPr/>
          </p:nvSpPr>
          <p:spPr>
            <a:xfrm>
              <a:off x="1325325" y="1921630"/>
              <a:ext cx="2466632" cy="517277"/>
            </a:xfrm>
            <a:prstGeom prst="rect">
              <a:avLst/>
            </a:prstGeom>
            <a:noFill/>
          </p:spPr>
          <p:txBody>
            <a:bodyPr wrap="square" rtlCol="0">
              <a:spAutoFit/>
            </a:bodyPr>
            <a:lstStyle/>
            <a:p>
              <a:pPr lvl="0"/>
              <a:r>
                <a:rPr lang="en-US" sz="1400" dirty="0">
                  <a:solidFill>
                    <a:schemeClr val="bg2">
                      <a:lumMod val="50000"/>
                    </a:schemeClr>
                  </a:solidFill>
                </a:rPr>
                <a:t>F. </a:t>
              </a:r>
              <a:r>
                <a:rPr lang="en-US" sz="1400" dirty="0" err="1">
                  <a:solidFill>
                    <a:schemeClr val="bg2">
                      <a:lumMod val="50000"/>
                    </a:schemeClr>
                  </a:solidFill>
                </a:rPr>
                <a:t>Teori</a:t>
              </a:r>
              <a:r>
                <a:rPr lang="en-US" sz="1400" dirty="0">
                  <a:solidFill>
                    <a:schemeClr val="bg2">
                      <a:lumMod val="50000"/>
                    </a:schemeClr>
                  </a:solidFill>
                </a:rPr>
                <a:t> </a:t>
              </a:r>
              <a:r>
                <a:rPr lang="en-US" sz="1400" dirty="0" err="1">
                  <a:solidFill>
                    <a:schemeClr val="bg2">
                      <a:lumMod val="50000"/>
                    </a:schemeClr>
                  </a:solidFill>
                </a:rPr>
                <a:t>Geopolitik</a:t>
              </a:r>
              <a:r>
                <a:rPr lang="en-US" sz="1400" dirty="0">
                  <a:solidFill>
                    <a:schemeClr val="bg2">
                      <a:lumMod val="50000"/>
                    </a:schemeClr>
                  </a:solidFill>
                </a:rPr>
                <a:t> </a:t>
              </a:r>
              <a:r>
                <a:rPr lang="en-US" sz="1400" dirty="0" err="1">
                  <a:solidFill>
                    <a:schemeClr val="bg2">
                      <a:lumMod val="50000"/>
                    </a:schemeClr>
                  </a:solidFill>
                </a:rPr>
                <a:t>Guilio</a:t>
              </a:r>
              <a:r>
                <a:rPr lang="en-US" sz="1400" dirty="0">
                  <a:solidFill>
                    <a:schemeClr val="bg2">
                      <a:lumMod val="50000"/>
                    </a:schemeClr>
                  </a:solidFill>
                </a:rPr>
                <a:t> </a:t>
              </a:r>
              <a:r>
                <a:rPr lang="en-US" sz="1400" dirty="0" err="1">
                  <a:solidFill>
                    <a:schemeClr val="bg2">
                      <a:lumMod val="50000"/>
                    </a:schemeClr>
                  </a:solidFill>
                </a:rPr>
                <a:t>Douhet</a:t>
              </a:r>
              <a:r>
                <a:rPr lang="en-US" sz="1400" dirty="0">
                  <a:solidFill>
                    <a:schemeClr val="bg2">
                      <a:lumMod val="50000"/>
                    </a:schemeClr>
                  </a:solidFill>
                </a:rPr>
                <a:t>, William </a:t>
              </a:r>
              <a:r>
                <a:rPr lang="en-US" sz="1400" dirty="0" err="1">
                  <a:solidFill>
                    <a:schemeClr val="bg2">
                      <a:lumMod val="50000"/>
                    </a:schemeClr>
                  </a:solidFill>
                </a:rPr>
                <a:t>Mitchel,Saversky,dan</a:t>
              </a:r>
              <a:r>
                <a:rPr lang="en-US" sz="1400" dirty="0">
                  <a:solidFill>
                    <a:schemeClr val="bg2">
                      <a:lumMod val="50000"/>
                    </a:schemeClr>
                  </a:solidFill>
                </a:rPr>
                <a:t> JFC Fuller(1869-1930)</a:t>
              </a:r>
            </a:p>
          </p:txBody>
        </p:sp>
      </p:grpSp>
    </p:spTree>
    <p:extLst>
      <p:ext uri="{BB962C8B-B14F-4D97-AF65-F5344CB8AC3E}">
        <p14:creationId xmlns:p14="http://schemas.microsoft.com/office/powerpoint/2010/main" val="1094766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자유형: 도형 2">
            <a:extLst>
              <a:ext uri="{FF2B5EF4-FFF2-40B4-BE49-F238E27FC236}">
                <a16:creationId xmlns:a16="http://schemas.microsoft.com/office/drawing/2014/main" id="{8A45099C-197E-4F9D-9557-FBE957256BFD}"/>
              </a:ext>
            </a:extLst>
          </p:cNvPr>
          <p:cNvSpPr/>
          <p:nvPr/>
        </p:nvSpPr>
        <p:spPr>
          <a:xfrm>
            <a:off x="7290764" y="2653750"/>
            <a:ext cx="3698602" cy="3160644"/>
          </a:xfrm>
          <a:custGeom>
            <a:avLst/>
            <a:gdLst>
              <a:gd name="connsiteX0" fmla="*/ 0 w 3698602"/>
              <a:gd name="connsiteY0" fmla="*/ 0 h 3160644"/>
              <a:gd name="connsiteX1" fmla="*/ 3698602 w 3698602"/>
              <a:gd name="connsiteY1" fmla="*/ 0 h 3160644"/>
              <a:gd name="connsiteX2" fmla="*/ 3698602 w 3698602"/>
              <a:gd name="connsiteY2" fmla="*/ 3160644 h 3160644"/>
              <a:gd name="connsiteX3" fmla="*/ 3160643 w 3698602"/>
              <a:gd name="connsiteY3" fmla="*/ 3160644 h 3160644"/>
            </a:gdLst>
            <a:ahLst/>
            <a:cxnLst>
              <a:cxn ang="0">
                <a:pos x="connsiteX0" y="connsiteY0"/>
              </a:cxn>
              <a:cxn ang="0">
                <a:pos x="connsiteX1" y="connsiteY1"/>
              </a:cxn>
              <a:cxn ang="0">
                <a:pos x="connsiteX2" y="connsiteY2"/>
              </a:cxn>
              <a:cxn ang="0">
                <a:pos x="connsiteX3" y="connsiteY3"/>
              </a:cxn>
            </a:cxnLst>
            <a:rect l="l" t="t" r="r" b="b"/>
            <a:pathLst>
              <a:path w="3698602" h="3160644">
                <a:moveTo>
                  <a:pt x="0" y="0"/>
                </a:moveTo>
                <a:lnTo>
                  <a:pt x="3698602" y="0"/>
                </a:lnTo>
                <a:lnTo>
                  <a:pt x="3698602" y="3160644"/>
                </a:lnTo>
                <a:lnTo>
                  <a:pt x="3160643" y="3160644"/>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자유형: 도형 3">
            <a:extLst>
              <a:ext uri="{FF2B5EF4-FFF2-40B4-BE49-F238E27FC236}">
                <a16:creationId xmlns:a16="http://schemas.microsoft.com/office/drawing/2014/main" id="{8DDDD2F8-27DE-49F5-BD25-022D79FD446E}"/>
              </a:ext>
            </a:extLst>
          </p:cNvPr>
          <p:cNvSpPr/>
          <p:nvPr/>
        </p:nvSpPr>
        <p:spPr>
          <a:xfrm>
            <a:off x="1202637" y="2653750"/>
            <a:ext cx="9248771" cy="3160644"/>
          </a:xfrm>
          <a:custGeom>
            <a:avLst/>
            <a:gdLst>
              <a:gd name="connsiteX0" fmla="*/ 0 w 9248771"/>
              <a:gd name="connsiteY0" fmla="*/ 0 h 3160644"/>
              <a:gd name="connsiteX1" fmla="*/ 6088128 w 9248771"/>
              <a:gd name="connsiteY1" fmla="*/ 0 h 3160644"/>
              <a:gd name="connsiteX2" fmla="*/ 9248771 w 9248771"/>
              <a:gd name="connsiteY2" fmla="*/ 3160644 h 3160644"/>
              <a:gd name="connsiteX3" fmla="*/ 0 w 9248771"/>
              <a:gd name="connsiteY3" fmla="*/ 3160644 h 3160644"/>
            </a:gdLst>
            <a:ahLst/>
            <a:cxnLst>
              <a:cxn ang="0">
                <a:pos x="connsiteX0" y="connsiteY0"/>
              </a:cxn>
              <a:cxn ang="0">
                <a:pos x="connsiteX1" y="connsiteY1"/>
              </a:cxn>
              <a:cxn ang="0">
                <a:pos x="connsiteX2" y="connsiteY2"/>
              </a:cxn>
              <a:cxn ang="0">
                <a:pos x="connsiteX3" y="connsiteY3"/>
              </a:cxn>
            </a:cxnLst>
            <a:rect l="l" t="t" r="r" b="b"/>
            <a:pathLst>
              <a:path w="9248771" h="3160644">
                <a:moveTo>
                  <a:pt x="0" y="0"/>
                </a:moveTo>
                <a:lnTo>
                  <a:pt x="6088128" y="0"/>
                </a:lnTo>
                <a:lnTo>
                  <a:pt x="9248771" y="3160644"/>
                </a:lnTo>
                <a:lnTo>
                  <a:pt x="0" y="316064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Title 1">
            <a:extLst>
              <a:ext uri="{FF2B5EF4-FFF2-40B4-BE49-F238E27FC236}">
                <a16:creationId xmlns:a16="http://schemas.microsoft.com/office/drawing/2014/main" id="{895A71CC-0E00-4B53-936B-5A20E5A9D190}"/>
              </a:ext>
            </a:extLst>
          </p:cNvPr>
          <p:cNvSpPr txBox="1">
            <a:spLocks/>
          </p:cNvSpPr>
          <p:nvPr/>
        </p:nvSpPr>
        <p:spPr>
          <a:xfrm>
            <a:off x="1202637" y="913136"/>
            <a:ext cx="5438773" cy="1394017"/>
          </a:xfrm>
          <a:prstGeom prst="rect">
            <a:avLst/>
          </a:prstGeom>
        </p:spPr>
        <p:txBody>
          <a:bodyPr anchor="ctr">
            <a:noAutofit/>
          </a:bodyPr>
          <a:lstStyle>
            <a:lvl1pPr algn="l" defTabSz="914400" rtl="0" eaLnBrk="1" latinLnBrk="1" hangingPunct="1">
              <a:spcBef>
                <a:spcPct val="0"/>
              </a:spcBef>
              <a:buNone/>
              <a:defRPr sz="3600" b="0" kern="1200" baseline="0">
                <a:solidFill>
                  <a:schemeClr val="tx1">
                    <a:lumMod val="75000"/>
                    <a:lumOff val="25000"/>
                  </a:schemeClr>
                </a:solidFill>
                <a:latin typeface="+mj-lt"/>
                <a:ea typeface="+mj-ea"/>
                <a:cs typeface="Arial" pitchFamily="34" charset="0"/>
              </a:defRPr>
            </a:lvl1pPr>
          </a:lstStyle>
          <a:p>
            <a:r>
              <a:rPr lang="en-US" altLang="ko-KR" sz="3200" b="1" dirty="0">
                <a:solidFill>
                  <a:schemeClr val="accent4">
                    <a:lumMod val="75000"/>
                  </a:schemeClr>
                </a:solidFill>
              </a:rPr>
              <a:t>Kesimpulan </a:t>
            </a:r>
            <a:r>
              <a:rPr lang="en-US" altLang="ko-KR" sz="3200" b="1" dirty="0" err="1">
                <a:solidFill>
                  <a:schemeClr val="accent4">
                    <a:lumMod val="75000"/>
                  </a:schemeClr>
                </a:solidFill>
              </a:rPr>
              <a:t>Teori-Teori</a:t>
            </a:r>
            <a:r>
              <a:rPr lang="en-US" altLang="ko-KR" sz="3200" b="1" dirty="0">
                <a:solidFill>
                  <a:schemeClr val="accent4">
                    <a:lumMod val="75000"/>
                  </a:schemeClr>
                </a:solidFill>
              </a:rPr>
              <a:t> </a:t>
            </a:r>
            <a:r>
              <a:rPr lang="en-US" altLang="ko-KR" sz="3200" b="1" dirty="0" err="1">
                <a:solidFill>
                  <a:schemeClr val="accent4">
                    <a:lumMod val="75000"/>
                  </a:schemeClr>
                </a:solidFill>
              </a:rPr>
              <a:t>Geopolitik</a:t>
            </a:r>
            <a:endParaRPr lang="ko-KR" altLang="en-US" sz="3200" dirty="0">
              <a:solidFill>
                <a:schemeClr val="accent4">
                  <a:lumMod val="75000"/>
                </a:schemeClr>
              </a:solidFill>
            </a:endParaRPr>
          </a:p>
        </p:txBody>
      </p:sp>
      <p:sp>
        <p:nvSpPr>
          <p:cNvPr id="10" name="TextBox 9">
            <a:extLst>
              <a:ext uri="{FF2B5EF4-FFF2-40B4-BE49-F238E27FC236}">
                <a16:creationId xmlns:a16="http://schemas.microsoft.com/office/drawing/2014/main" id="{5F405C8D-577B-47F2-982F-D6A7114100EB}"/>
              </a:ext>
            </a:extLst>
          </p:cNvPr>
          <p:cNvSpPr txBox="1"/>
          <p:nvPr/>
        </p:nvSpPr>
        <p:spPr>
          <a:xfrm>
            <a:off x="8601022" y="3114432"/>
            <a:ext cx="1928711" cy="1323439"/>
          </a:xfrm>
          <a:prstGeom prst="rect">
            <a:avLst/>
          </a:prstGeom>
          <a:noFill/>
        </p:spPr>
        <p:txBody>
          <a:bodyPr wrap="square" rtlCol="0">
            <a:spAutoFit/>
          </a:bodyPr>
          <a:lstStyle/>
          <a:p>
            <a:pPr algn="r"/>
            <a:r>
              <a:rPr lang="en-US" altLang="ko-KR" sz="1600" b="1" dirty="0">
                <a:solidFill>
                  <a:schemeClr val="tx1">
                    <a:lumMod val="75000"/>
                    <a:lumOff val="25000"/>
                  </a:schemeClr>
                </a:solidFill>
                <a:cs typeface="Arial" pitchFamily="34" charset="0"/>
              </a:rPr>
              <a:t>Get a modern PowerPoint  Presentation that is beautifully designed. </a:t>
            </a:r>
            <a:endParaRPr lang="ko-KR" altLang="en-US" sz="16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057DF286-435A-4AF1-87BD-EDA4B375BD69}"/>
              </a:ext>
            </a:extLst>
          </p:cNvPr>
          <p:cNvSpPr txBox="1"/>
          <p:nvPr/>
        </p:nvSpPr>
        <p:spPr>
          <a:xfrm>
            <a:off x="2093090" y="2802911"/>
            <a:ext cx="5641038" cy="2862322"/>
          </a:xfrm>
          <a:prstGeom prst="rect">
            <a:avLst/>
          </a:prstGeom>
          <a:noFill/>
        </p:spPr>
        <p:txBody>
          <a:bodyPr wrap="square" rtlCol="0">
            <a:spAutoFit/>
          </a:bodyPr>
          <a:lstStyle/>
          <a:p>
            <a:r>
              <a:rPr lang="id-ID" dirty="0"/>
              <a:t>Kesimpulan dari </a:t>
            </a:r>
            <a:r>
              <a:rPr lang="id-ID" dirty="0">
                <a:solidFill>
                  <a:schemeClr val="bg1"/>
                </a:solidFill>
              </a:rPr>
              <a:t>geopolitik</a:t>
            </a:r>
            <a:r>
              <a:rPr lang="id-ID" dirty="0"/>
              <a:t> sebagai wawasan negara yaitu wawasan negara mengenai wilayah daratan, lautan dan udara sebagai lebensraum yang satu kesatuan</a:t>
            </a:r>
            <a:r>
              <a:rPr lang="en-US" dirty="0"/>
              <a:t>.</a:t>
            </a:r>
          </a:p>
          <a:p>
            <a:endParaRPr lang="en-US" dirty="0"/>
          </a:p>
          <a:p>
            <a:r>
              <a:rPr lang="id-ID" dirty="0"/>
              <a:t>Ajaran wawasan nasional indonesia dikembangkan berdasarkan teori wawasan nasional secara universal. Wawasan tersebut dibentuk dan di jiwai oleh paham kekuasaan bangsa indonesia dan </a:t>
            </a:r>
            <a:r>
              <a:rPr lang="id-ID" dirty="0">
                <a:solidFill>
                  <a:schemeClr val="bg1"/>
                </a:solidFill>
              </a:rPr>
              <a:t>geopolitik</a:t>
            </a:r>
            <a:r>
              <a:rPr lang="id-ID" dirty="0"/>
              <a:t> indonesia.</a:t>
            </a:r>
            <a:endParaRPr lang="en-US" dirty="0"/>
          </a:p>
        </p:txBody>
      </p:sp>
      <p:sp>
        <p:nvSpPr>
          <p:cNvPr id="12" name="Half Frame 11">
            <a:extLst>
              <a:ext uri="{FF2B5EF4-FFF2-40B4-BE49-F238E27FC236}">
                <a16:creationId xmlns:a16="http://schemas.microsoft.com/office/drawing/2014/main" id="{2D27DBB5-A00E-45DC-8F53-8310C9E3FFBE}"/>
              </a:ext>
            </a:extLst>
          </p:cNvPr>
          <p:cNvSpPr/>
          <p:nvPr/>
        </p:nvSpPr>
        <p:spPr>
          <a:xfrm rot="16200000">
            <a:off x="1423985" y="4960903"/>
            <a:ext cx="636337" cy="636337"/>
          </a:xfrm>
          <a:prstGeom prst="halfFrame">
            <a:avLst>
              <a:gd name="adj1" fmla="val 19850"/>
              <a:gd name="adj2" fmla="val 19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Half Frame 15">
            <a:extLst>
              <a:ext uri="{FF2B5EF4-FFF2-40B4-BE49-F238E27FC236}">
                <a16:creationId xmlns:a16="http://schemas.microsoft.com/office/drawing/2014/main" id="{5B2E9ABB-7512-4D5F-9B74-8175635F3E5E}"/>
              </a:ext>
            </a:extLst>
          </p:cNvPr>
          <p:cNvSpPr/>
          <p:nvPr/>
        </p:nvSpPr>
        <p:spPr>
          <a:xfrm rot="5400000">
            <a:off x="10165730" y="2796264"/>
            <a:ext cx="636337" cy="636337"/>
          </a:xfrm>
          <a:prstGeom prst="halfFrame">
            <a:avLst>
              <a:gd name="adj1" fmla="val 19850"/>
              <a:gd name="adj2" fmla="val 198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Picture Placeholder 5">
            <a:extLst>
              <a:ext uri="{FF2B5EF4-FFF2-40B4-BE49-F238E27FC236}">
                <a16:creationId xmlns:a16="http://schemas.microsoft.com/office/drawing/2014/main" id="{71AA29CA-7DE9-4B9E-A663-45A50B900084}"/>
              </a:ext>
            </a:extLst>
          </p:cNvPr>
          <p:cNvSpPr>
            <a:spLocks noGrp="1"/>
          </p:cNvSpPr>
          <p:nvPr>
            <p:ph type="pic" sz="quarter" idx="10"/>
          </p:nvPr>
        </p:nvSpPr>
        <p:spPr/>
      </p:sp>
    </p:spTree>
    <p:extLst>
      <p:ext uri="{BB962C8B-B14F-4D97-AF65-F5344CB8AC3E}">
        <p14:creationId xmlns:p14="http://schemas.microsoft.com/office/powerpoint/2010/main" val="2989098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ame 4">
            <a:extLst>
              <a:ext uri="{FF2B5EF4-FFF2-40B4-BE49-F238E27FC236}">
                <a16:creationId xmlns:a16="http://schemas.microsoft.com/office/drawing/2014/main" id="{EFA7D0D7-C43C-4469-A27D-D58CA6BAE6FF}"/>
              </a:ext>
            </a:extLst>
          </p:cNvPr>
          <p:cNvSpPr/>
          <p:nvPr/>
        </p:nvSpPr>
        <p:spPr>
          <a:xfrm>
            <a:off x="363341" y="987262"/>
            <a:ext cx="11465169" cy="5120640"/>
          </a:xfrm>
          <a:prstGeom prst="frame">
            <a:avLst>
              <a:gd name="adj1" fmla="val 1043"/>
            </a:avLst>
          </a:prstGeom>
          <a:gradFill flip="none" rotWithShape="1">
            <a:gsLst>
              <a:gs pos="0">
                <a:schemeClr val="accent1">
                  <a:lumMod val="5000"/>
                  <a:lumOff val="95000"/>
                </a:schemeClr>
              </a:gs>
              <a:gs pos="44000">
                <a:schemeClr val="bg1"/>
              </a:gs>
              <a:gs pos="75000">
                <a:schemeClr val="accent2">
                  <a:alpha val="50000"/>
                </a:schemeClr>
              </a:gs>
              <a:gs pos="100000">
                <a:schemeClr val="accent2">
                  <a:alpha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extBox 1">
            <a:extLst>
              <a:ext uri="{FF2B5EF4-FFF2-40B4-BE49-F238E27FC236}">
                <a16:creationId xmlns:a16="http://schemas.microsoft.com/office/drawing/2014/main" id="{4E442CD5-E887-4BC0-A447-2C9BD87CCF6D}"/>
              </a:ext>
            </a:extLst>
          </p:cNvPr>
          <p:cNvSpPr txBox="1"/>
          <p:nvPr/>
        </p:nvSpPr>
        <p:spPr>
          <a:xfrm>
            <a:off x="623380" y="186237"/>
            <a:ext cx="6533558" cy="1446550"/>
          </a:xfrm>
          <a:prstGeom prst="rect">
            <a:avLst/>
          </a:prstGeom>
          <a:noFill/>
        </p:spPr>
        <p:txBody>
          <a:bodyPr wrap="square" rtlCol="0" anchor="ctr">
            <a:spAutoFit/>
          </a:bodyPr>
          <a:lstStyle/>
          <a:p>
            <a:r>
              <a:rPr lang="en-US" altLang="ko-KR" sz="4400" dirty="0">
                <a:solidFill>
                  <a:schemeClr val="bg1"/>
                </a:solidFill>
                <a:cs typeface="Arial" pitchFamily="34" charset="0"/>
              </a:rPr>
              <a:t>3. </a:t>
            </a:r>
            <a:r>
              <a:rPr lang="en-US" sz="2000" b="1" dirty="0" err="1">
                <a:solidFill>
                  <a:schemeClr val="bg1"/>
                </a:solidFill>
              </a:rPr>
              <a:t>Paham</a:t>
            </a:r>
            <a:r>
              <a:rPr lang="en-US" sz="2000" b="1" dirty="0">
                <a:solidFill>
                  <a:schemeClr val="bg1"/>
                </a:solidFill>
              </a:rPr>
              <a:t> </a:t>
            </a:r>
            <a:r>
              <a:rPr lang="en-US" sz="2000" b="1" dirty="0" err="1">
                <a:solidFill>
                  <a:schemeClr val="bg1"/>
                </a:solidFill>
              </a:rPr>
              <a:t>Geopolitik</a:t>
            </a:r>
            <a:r>
              <a:rPr lang="en-US" sz="2000" b="1" dirty="0">
                <a:solidFill>
                  <a:schemeClr val="bg1"/>
                </a:solidFill>
              </a:rPr>
              <a:t> </a:t>
            </a:r>
            <a:r>
              <a:rPr lang="en-US" sz="2000" b="1" dirty="0" err="1">
                <a:solidFill>
                  <a:schemeClr val="bg1"/>
                </a:solidFill>
              </a:rPr>
              <a:t>Kekuasaan</a:t>
            </a:r>
            <a:r>
              <a:rPr lang="en-US" sz="2000" b="1" dirty="0">
                <a:solidFill>
                  <a:schemeClr val="bg1"/>
                </a:solidFill>
              </a:rPr>
              <a:t> Indonesia.</a:t>
            </a:r>
            <a:endParaRPr lang="en-US" sz="2000" dirty="0">
              <a:solidFill>
                <a:schemeClr val="bg1"/>
              </a:solidFill>
            </a:endParaRPr>
          </a:p>
          <a:p>
            <a:endParaRPr lang="ko-KR" altLang="en-US" sz="4400" dirty="0">
              <a:solidFill>
                <a:schemeClr val="bg1"/>
              </a:solidFill>
              <a:cs typeface="Arial" pitchFamily="34" charset="0"/>
            </a:endParaRPr>
          </a:p>
        </p:txBody>
      </p:sp>
      <p:grpSp>
        <p:nvGrpSpPr>
          <p:cNvPr id="15" name="Group 14">
            <a:extLst>
              <a:ext uri="{FF2B5EF4-FFF2-40B4-BE49-F238E27FC236}">
                <a16:creationId xmlns:a16="http://schemas.microsoft.com/office/drawing/2014/main" id="{260CF3D0-3E75-4B9A-86FB-4DBCF34AC62D}"/>
              </a:ext>
            </a:extLst>
          </p:cNvPr>
          <p:cNvGrpSpPr/>
          <p:nvPr/>
        </p:nvGrpSpPr>
        <p:grpSpPr>
          <a:xfrm>
            <a:off x="9644249" y="737551"/>
            <a:ext cx="2173509" cy="548907"/>
            <a:chOff x="7859405" y="716481"/>
            <a:chExt cx="2173509" cy="548907"/>
          </a:xfrm>
        </p:grpSpPr>
        <p:sp>
          <p:nvSpPr>
            <p:cNvPr id="16" name="Rectangle 15">
              <a:extLst>
                <a:ext uri="{FF2B5EF4-FFF2-40B4-BE49-F238E27FC236}">
                  <a16:creationId xmlns:a16="http://schemas.microsoft.com/office/drawing/2014/main" id="{97BEF99F-03C5-4264-86AE-376FF014FB5E}"/>
                </a:ext>
              </a:extLst>
            </p:cNvPr>
            <p:cNvSpPr/>
            <p:nvPr/>
          </p:nvSpPr>
          <p:spPr>
            <a:xfrm rot="2735247">
              <a:off x="8529637" y="490381"/>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a:extLst>
                <a:ext uri="{FF2B5EF4-FFF2-40B4-BE49-F238E27FC236}">
                  <a16:creationId xmlns:a16="http://schemas.microsoft.com/office/drawing/2014/main" id="{6EC113BB-1075-4195-8334-0C76D151BDC5}"/>
                </a:ext>
              </a:extLst>
            </p:cNvPr>
            <p:cNvSpPr/>
            <p:nvPr/>
          </p:nvSpPr>
          <p:spPr>
            <a:xfrm rot="2735247">
              <a:off x="9257907" y="46249"/>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8" name="Group 17">
            <a:extLst>
              <a:ext uri="{FF2B5EF4-FFF2-40B4-BE49-F238E27FC236}">
                <a16:creationId xmlns:a16="http://schemas.microsoft.com/office/drawing/2014/main" id="{3EF1F746-51AA-4093-8A63-830FC3F5E8DD}"/>
              </a:ext>
            </a:extLst>
          </p:cNvPr>
          <p:cNvGrpSpPr/>
          <p:nvPr/>
        </p:nvGrpSpPr>
        <p:grpSpPr>
          <a:xfrm>
            <a:off x="512080" y="5892135"/>
            <a:ext cx="1998082" cy="377467"/>
            <a:chOff x="2229738" y="5215131"/>
            <a:chExt cx="1998082" cy="377467"/>
          </a:xfrm>
        </p:grpSpPr>
        <p:sp>
          <p:nvSpPr>
            <p:cNvPr id="19" name="Rectangle 18">
              <a:extLst>
                <a:ext uri="{FF2B5EF4-FFF2-40B4-BE49-F238E27FC236}">
                  <a16:creationId xmlns:a16="http://schemas.microsoft.com/office/drawing/2014/main" id="{71CD067A-5F56-4BC7-9B59-49EB50C5B8D8}"/>
                </a:ext>
              </a:extLst>
            </p:cNvPr>
            <p:cNvSpPr/>
            <p:nvPr/>
          </p:nvSpPr>
          <p:spPr>
            <a:xfrm rot="2735247">
              <a:off x="3452813" y="4544899"/>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9">
              <a:extLst>
                <a:ext uri="{FF2B5EF4-FFF2-40B4-BE49-F238E27FC236}">
                  <a16:creationId xmlns:a16="http://schemas.microsoft.com/office/drawing/2014/main" id="{FCA1B666-F395-489E-A165-643DFC9A0A93}"/>
                </a:ext>
              </a:extLst>
            </p:cNvPr>
            <p:cNvSpPr/>
            <p:nvPr/>
          </p:nvSpPr>
          <p:spPr>
            <a:xfrm rot="2735247">
              <a:off x="2899970" y="4817591"/>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6" name="TextBox 25">
            <a:extLst>
              <a:ext uri="{FF2B5EF4-FFF2-40B4-BE49-F238E27FC236}">
                <a16:creationId xmlns:a16="http://schemas.microsoft.com/office/drawing/2014/main" id="{2A0D2FDD-DECC-4729-B5FA-EFA6053D82D0}"/>
              </a:ext>
            </a:extLst>
          </p:cNvPr>
          <p:cNvSpPr txBox="1"/>
          <p:nvPr/>
        </p:nvSpPr>
        <p:spPr>
          <a:xfrm>
            <a:off x="1272288" y="2329447"/>
            <a:ext cx="9933435" cy="2862322"/>
          </a:xfrm>
          <a:prstGeom prst="rect">
            <a:avLst/>
          </a:prstGeom>
          <a:noFill/>
        </p:spPr>
        <p:txBody>
          <a:bodyPr wrap="square" rtlCol="0">
            <a:spAutoFit/>
          </a:bodyPr>
          <a:lstStyle/>
          <a:p>
            <a:pPr algn="ctr"/>
            <a:br>
              <a:rPr lang="en-US" dirty="0">
                <a:solidFill>
                  <a:schemeClr val="bg1"/>
                </a:solidFill>
              </a:rPr>
            </a:br>
            <a:r>
              <a:rPr lang="id-ID" dirty="0">
                <a:solidFill>
                  <a:schemeClr val="bg1"/>
                </a:solidFill>
              </a:rPr>
              <a:t>Menganut </a:t>
            </a:r>
            <a:r>
              <a:rPr lang="en-US" dirty="0">
                <a:solidFill>
                  <a:schemeClr val="bg1"/>
                </a:solidFill>
              </a:rPr>
              <a:t>p</a:t>
            </a:r>
            <a:r>
              <a:rPr lang="id-ID" dirty="0">
                <a:solidFill>
                  <a:schemeClr val="bg1"/>
                </a:solidFill>
              </a:rPr>
              <a:t>aham tentang “perang dan damai” yaitu :”Bangsa Indonesia cinta damai, tetapi lebih cinta kemerdekaan dan kedaulatannya”. Artinya bahwa hidup di antara sesama warga bangsa dan bersama bangsa lain di dunia merupakan kondisi yang terus menerus perlu diupayakan. Sedang penggunaan kekuatan nasional dalam wujud perang hanyalah digunakan untuk mempertahankan kemerdekaan, kedaulatan, martabat bangsa dan inegritas nasional, serta sedapat mungkin diusahakan agar wilayah nasional tidak menjadi ajang perang. Konsekuensinya, bangsa indonesia harus merencanakan, mempersiapkan, dan mendayagunakan sumber daya nasional secara tepat dan terus menerus sesuai dengan perkembangan zaman.</a:t>
            </a:r>
            <a:endParaRPr lang="en-US" altLang="ko-KR" sz="1200" dirty="0">
              <a:solidFill>
                <a:schemeClr val="bg1"/>
              </a:solidFill>
              <a:cs typeface="Arial" pitchFamily="34" charset="0"/>
            </a:endParaRPr>
          </a:p>
        </p:txBody>
      </p:sp>
      <p:sp>
        <p:nvSpPr>
          <p:cNvPr id="13" name="Freeform 18">
            <a:extLst>
              <a:ext uri="{FF2B5EF4-FFF2-40B4-BE49-F238E27FC236}">
                <a16:creationId xmlns:a16="http://schemas.microsoft.com/office/drawing/2014/main" id="{5CC9E22D-3A86-4339-B7C8-7DA9126DB696}"/>
              </a:ext>
            </a:extLst>
          </p:cNvPr>
          <p:cNvSpPr/>
          <p:nvPr/>
        </p:nvSpPr>
        <p:spPr>
          <a:xfrm>
            <a:off x="5781242" y="1451062"/>
            <a:ext cx="629365" cy="50794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08972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ame 4">
            <a:extLst>
              <a:ext uri="{FF2B5EF4-FFF2-40B4-BE49-F238E27FC236}">
                <a16:creationId xmlns:a16="http://schemas.microsoft.com/office/drawing/2014/main" id="{EFA7D0D7-C43C-4469-A27D-D58CA6BAE6FF}"/>
              </a:ext>
            </a:extLst>
          </p:cNvPr>
          <p:cNvSpPr/>
          <p:nvPr/>
        </p:nvSpPr>
        <p:spPr>
          <a:xfrm>
            <a:off x="363341" y="987262"/>
            <a:ext cx="11465169" cy="5120640"/>
          </a:xfrm>
          <a:prstGeom prst="frame">
            <a:avLst>
              <a:gd name="adj1" fmla="val 1043"/>
            </a:avLst>
          </a:prstGeom>
          <a:gradFill flip="none" rotWithShape="1">
            <a:gsLst>
              <a:gs pos="0">
                <a:schemeClr val="accent1">
                  <a:lumMod val="5000"/>
                  <a:lumOff val="95000"/>
                </a:schemeClr>
              </a:gs>
              <a:gs pos="44000">
                <a:schemeClr val="bg1"/>
              </a:gs>
              <a:gs pos="75000">
                <a:schemeClr val="accent2">
                  <a:alpha val="50000"/>
                </a:schemeClr>
              </a:gs>
              <a:gs pos="100000">
                <a:schemeClr val="accent2">
                  <a:alpha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extBox 1">
            <a:extLst>
              <a:ext uri="{FF2B5EF4-FFF2-40B4-BE49-F238E27FC236}">
                <a16:creationId xmlns:a16="http://schemas.microsoft.com/office/drawing/2014/main" id="{4E442CD5-E887-4BC0-A447-2C9BD87CCF6D}"/>
              </a:ext>
            </a:extLst>
          </p:cNvPr>
          <p:cNvSpPr txBox="1"/>
          <p:nvPr/>
        </p:nvSpPr>
        <p:spPr>
          <a:xfrm>
            <a:off x="623380" y="447851"/>
            <a:ext cx="6533558" cy="923330"/>
          </a:xfrm>
          <a:prstGeom prst="rect">
            <a:avLst/>
          </a:prstGeom>
          <a:noFill/>
        </p:spPr>
        <p:txBody>
          <a:bodyPr wrap="square" rtlCol="0" anchor="ctr">
            <a:spAutoFit/>
          </a:bodyPr>
          <a:lstStyle/>
          <a:p>
            <a:r>
              <a:rPr lang="en-US" altLang="ko-KR" sz="5400" dirty="0">
                <a:solidFill>
                  <a:schemeClr val="bg1"/>
                </a:solidFill>
                <a:cs typeface="Arial" pitchFamily="34" charset="0"/>
              </a:rPr>
              <a:t>4. </a:t>
            </a:r>
            <a:r>
              <a:rPr lang="en-US" sz="2400" b="1" dirty="0" err="1">
                <a:solidFill>
                  <a:schemeClr val="bg1"/>
                </a:solidFill>
              </a:rPr>
              <a:t>Paham</a:t>
            </a:r>
            <a:r>
              <a:rPr lang="en-US" sz="2400" b="1" dirty="0">
                <a:solidFill>
                  <a:schemeClr val="bg1"/>
                </a:solidFill>
              </a:rPr>
              <a:t> </a:t>
            </a:r>
            <a:r>
              <a:rPr lang="en-US" sz="2400" b="1" dirty="0" err="1">
                <a:solidFill>
                  <a:schemeClr val="bg1"/>
                </a:solidFill>
              </a:rPr>
              <a:t>Geopolitik</a:t>
            </a:r>
            <a:r>
              <a:rPr lang="en-US" sz="2400" b="1" dirty="0">
                <a:solidFill>
                  <a:schemeClr val="bg1"/>
                </a:solidFill>
              </a:rPr>
              <a:t> </a:t>
            </a:r>
            <a:r>
              <a:rPr lang="en-US" sz="2400" b="1" dirty="0" err="1">
                <a:solidFill>
                  <a:schemeClr val="bg1"/>
                </a:solidFill>
              </a:rPr>
              <a:t>Bangsa</a:t>
            </a:r>
            <a:r>
              <a:rPr lang="en-US" sz="2400" b="1" dirty="0">
                <a:solidFill>
                  <a:schemeClr val="bg1"/>
                </a:solidFill>
              </a:rPr>
              <a:t> Indonesia</a:t>
            </a:r>
            <a:endParaRPr lang="ko-KR" altLang="en-US" sz="5400" dirty="0">
              <a:solidFill>
                <a:schemeClr val="bg1"/>
              </a:solidFill>
              <a:cs typeface="Arial" pitchFamily="34" charset="0"/>
            </a:endParaRPr>
          </a:p>
        </p:txBody>
      </p:sp>
      <p:grpSp>
        <p:nvGrpSpPr>
          <p:cNvPr id="15" name="Group 14">
            <a:extLst>
              <a:ext uri="{FF2B5EF4-FFF2-40B4-BE49-F238E27FC236}">
                <a16:creationId xmlns:a16="http://schemas.microsoft.com/office/drawing/2014/main" id="{260CF3D0-3E75-4B9A-86FB-4DBCF34AC62D}"/>
              </a:ext>
            </a:extLst>
          </p:cNvPr>
          <p:cNvGrpSpPr/>
          <p:nvPr/>
        </p:nvGrpSpPr>
        <p:grpSpPr>
          <a:xfrm>
            <a:off x="9644249" y="737551"/>
            <a:ext cx="2173509" cy="548907"/>
            <a:chOff x="7859405" y="716481"/>
            <a:chExt cx="2173509" cy="548907"/>
          </a:xfrm>
        </p:grpSpPr>
        <p:sp>
          <p:nvSpPr>
            <p:cNvPr id="16" name="Rectangle 15">
              <a:extLst>
                <a:ext uri="{FF2B5EF4-FFF2-40B4-BE49-F238E27FC236}">
                  <a16:creationId xmlns:a16="http://schemas.microsoft.com/office/drawing/2014/main" id="{97BEF99F-03C5-4264-86AE-376FF014FB5E}"/>
                </a:ext>
              </a:extLst>
            </p:cNvPr>
            <p:cNvSpPr/>
            <p:nvPr/>
          </p:nvSpPr>
          <p:spPr>
            <a:xfrm rot="2735247">
              <a:off x="8529637" y="490381"/>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a:extLst>
                <a:ext uri="{FF2B5EF4-FFF2-40B4-BE49-F238E27FC236}">
                  <a16:creationId xmlns:a16="http://schemas.microsoft.com/office/drawing/2014/main" id="{6EC113BB-1075-4195-8334-0C76D151BDC5}"/>
                </a:ext>
              </a:extLst>
            </p:cNvPr>
            <p:cNvSpPr/>
            <p:nvPr/>
          </p:nvSpPr>
          <p:spPr>
            <a:xfrm rot="2735247">
              <a:off x="9257907" y="46249"/>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8" name="Group 17">
            <a:extLst>
              <a:ext uri="{FF2B5EF4-FFF2-40B4-BE49-F238E27FC236}">
                <a16:creationId xmlns:a16="http://schemas.microsoft.com/office/drawing/2014/main" id="{3EF1F746-51AA-4093-8A63-830FC3F5E8DD}"/>
              </a:ext>
            </a:extLst>
          </p:cNvPr>
          <p:cNvGrpSpPr/>
          <p:nvPr/>
        </p:nvGrpSpPr>
        <p:grpSpPr>
          <a:xfrm>
            <a:off x="512080" y="5892135"/>
            <a:ext cx="1998082" cy="377467"/>
            <a:chOff x="2229738" y="5215131"/>
            <a:chExt cx="1998082" cy="377467"/>
          </a:xfrm>
        </p:grpSpPr>
        <p:sp>
          <p:nvSpPr>
            <p:cNvPr id="19" name="Rectangle 18">
              <a:extLst>
                <a:ext uri="{FF2B5EF4-FFF2-40B4-BE49-F238E27FC236}">
                  <a16:creationId xmlns:a16="http://schemas.microsoft.com/office/drawing/2014/main" id="{71CD067A-5F56-4BC7-9B59-49EB50C5B8D8}"/>
                </a:ext>
              </a:extLst>
            </p:cNvPr>
            <p:cNvSpPr/>
            <p:nvPr/>
          </p:nvSpPr>
          <p:spPr>
            <a:xfrm rot="2735247">
              <a:off x="3452813" y="4544899"/>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9">
              <a:extLst>
                <a:ext uri="{FF2B5EF4-FFF2-40B4-BE49-F238E27FC236}">
                  <a16:creationId xmlns:a16="http://schemas.microsoft.com/office/drawing/2014/main" id="{FCA1B666-F395-489E-A165-643DFC9A0A93}"/>
                </a:ext>
              </a:extLst>
            </p:cNvPr>
            <p:cNvSpPr/>
            <p:nvPr/>
          </p:nvSpPr>
          <p:spPr>
            <a:xfrm rot="2735247">
              <a:off x="2899970" y="4817591"/>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3" name="TextBox 22">
            <a:extLst>
              <a:ext uri="{FF2B5EF4-FFF2-40B4-BE49-F238E27FC236}">
                <a16:creationId xmlns:a16="http://schemas.microsoft.com/office/drawing/2014/main" id="{536C40F9-CE16-43CC-A89C-D1F0869DA348}"/>
              </a:ext>
            </a:extLst>
          </p:cNvPr>
          <p:cNvSpPr txBox="1"/>
          <p:nvPr/>
        </p:nvSpPr>
        <p:spPr>
          <a:xfrm>
            <a:off x="6448090" y="2625725"/>
            <a:ext cx="5199892" cy="3600986"/>
          </a:xfrm>
          <a:prstGeom prst="rect">
            <a:avLst/>
          </a:prstGeom>
          <a:noFill/>
        </p:spPr>
        <p:txBody>
          <a:bodyPr wrap="square" rtlCol="0">
            <a:spAutoFit/>
          </a:bodyPr>
          <a:lstStyle/>
          <a:p>
            <a:r>
              <a:rPr lang="en-US" dirty="0">
                <a:solidFill>
                  <a:schemeClr val="bg1"/>
                </a:solidFill>
              </a:rPr>
              <a:t>Salah </a:t>
            </a:r>
            <a:r>
              <a:rPr lang="en-US" dirty="0" err="1">
                <a:solidFill>
                  <a:schemeClr val="bg1"/>
                </a:solidFill>
              </a:rPr>
              <a:t>satu</a:t>
            </a:r>
            <a:r>
              <a:rPr lang="en-US" dirty="0">
                <a:solidFill>
                  <a:schemeClr val="bg1"/>
                </a:solidFill>
              </a:rPr>
              <a:t> </a:t>
            </a:r>
            <a:r>
              <a:rPr lang="en-US" dirty="0" err="1">
                <a:solidFill>
                  <a:schemeClr val="bg1"/>
                </a:solidFill>
              </a:rPr>
              <a:t>pedoman</a:t>
            </a:r>
            <a:r>
              <a:rPr lang="en-US" dirty="0">
                <a:solidFill>
                  <a:schemeClr val="bg1"/>
                </a:solidFill>
              </a:rPr>
              <a:t> </a:t>
            </a:r>
            <a:r>
              <a:rPr lang="en-US" dirty="0" err="1">
                <a:solidFill>
                  <a:schemeClr val="bg1"/>
                </a:solidFill>
              </a:rPr>
              <a:t>bangsa</a:t>
            </a:r>
            <a:r>
              <a:rPr lang="en-US" dirty="0">
                <a:solidFill>
                  <a:schemeClr val="bg1"/>
                </a:solidFill>
              </a:rPr>
              <a:t> Indonesia </a:t>
            </a:r>
            <a:r>
              <a:rPr lang="en-US" dirty="0" err="1">
                <a:solidFill>
                  <a:schemeClr val="bg1"/>
                </a:solidFill>
              </a:rPr>
              <a:t>adalah</a:t>
            </a:r>
            <a:r>
              <a:rPr lang="en-US" dirty="0">
                <a:solidFill>
                  <a:schemeClr val="bg1"/>
                </a:solidFill>
              </a:rPr>
              <a:t> </a:t>
            </a:r>
            <a:r>
              <a:rPr lang="en-US" dirty="0" err="1">
                <a:solidFill>
                  <a:schemeClr val="bg1"/>
                </a:solidFill>
              </a:rPr>
              <a:t>wawasan</a:t>
            </a:r>
            <a:r>
              <a:rPr lang="en-US" dirty="0">
                <a:solidFill>
                  <a:schemeClr val="bg1"/>
                </a:solidFill>
              </a:rPr>
              <a:t> </a:t>
            </a:r>
            <a:r>
              <a:rPr lang="en-US" dirty="0" err="1">
                <a:solidFill>
                  <a:schemeClr val="bg1"/>
                </a:solidFill>
              </a:rPr>
              <a:t>nasional</a:t>
            </a:r>
            <a:r>
              <a:rPr lang="en-US" dirty="0">
                <a:solidFill>
                  <a:schemeClr val="bg1"/>
                </a:solidFill>
              </a:rPr>
              <a:t> yang </a:t>
            </a:r>
            <a:r>
              <a:rPr lang="en-US" dirty="0" err="1">
                <a:solidFill>
                  <a:schemeClr val="bg1"/>
                </a:solidFill>
              </a:rPr>
              <a:t>berpijak</a:t>
            </a:r>
            <a:r>
              <a:rPr lang="en-US" dirty="0">
                <a:solidFill>
                  <a:schemeClr val="bg1"/>
                </a:solidFill>
              </a:rPr>
              <a:t> pada </a:t>
            </a:r>
            <a:r>
              <a:rPr lang="en-US" dirty="0" err="1">
                <a:solidFill>
                  <a:schemeClr val="bg1"/>
                </a:solidFill>
              </a:rPr>
              <a:t>wujud</a:t>
            </a:r>
            <a:r>
              <a:rPr lang="en-US" dirty="0">
                <a:solidFill>
                  <a:schemeClr val="bg1"/>
                </a:solidFill>
              </a:rPr>
              <a:t> </a:t>
            </a:r>
            <a:r>
              <a:rPr lang="en-US" dirty="0" err="1">
                <a:solidFill>
                  <a:schemeClr val="bg1"/>
                </a:solidFill>
              </a:rPr>
              <a:t>wilayah</a:t>
            </a:r>
            <a:r>
              <a:rPr lang="en-US" dirty="0">
                <a:solidFill>
                  <a:schemeClr val="bg1"/>
                </a:solidFill>
              </a:rPr>
              <a:t> </a:t>
            </a:r>
            <a:r>
              <a:rPr lang="en-US" dirty="0" err="1">
                <a:solidFill>
                  <a:schemeClr val="bg1"/>
                </a:solidFill>
              </a:rPr>
              <a:t>nusantara</a:t>
            </a:r>
            <a:r>
              <a:rPr lang="en-US" dirty="0">
                <a:solidFill>
                  <a:schemeClr val="bg1"/>
                </a:solidFill>
              </a:rPr>
              <a:t> </a:t>
            </a:r>
            <a:r>
              <a:rPr lang="en-US" dirty="0" err="1">
                <a:solidFill>
                  <a:schemeClr val="bg1"/>
                </a:solidFill>
              </a:rPr>
              <a:t>sehingga</a:t>
            </a:r>
            <a:r>
              <a:rPr lang="en-US" dirty="0">
                <a:solidFill>
                  <a:schemeClr val="bg1"/>
                </a:solidFill>
              </a:rPr>
              <a:t> </a:t>
            </a:r>
            <a:r>
              <a:rPr lang="en-US" dirty="0" err="1">
                <a:solidFill>
                  <a:schemeClr val="bg1"/>
                </a:solidFill>
              </a:rPr>
              <a:t>disebut</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Wawasan</a:t>
            </a:r>
            <a:r>
              <a:rPr lang="en-US" dirty="0">
                <a:solidFill>
                  <a:schemeClr val="bg1"/>
                </a:solidFill>
              </a:rPr>
              <a:t> Nusantara. </a:t>
            </a:r>
            <a:r>
              <a:rPr lang="en-US" dirty="0" err="1">
                <a:solidFill>
                  <a:schemeClr val="bg1"/>
                </a:solidFill>
              </a:rPr>
              <a:t>Konsepsi</a:t>
            </a:r>
            <a:r>
              <a:rPr lang="en-US" dirty="0">
                <a:solidFill>
                  <a:schemeClr val="bg1"/>
                </a:solidFill>
              </a:rPr>
              <a:t> </a:t>
            </a:r>
            <a:r>
              <a:rPr lang="en-US" dirty="0" err="1">
                <a:solidFill>
                  <a:schemeClr val="bg1"/>
                </a:solidFill>
              </a:rPr>
              <a:t>Wawasan</a:t>
            </a:r>
            <a:r>
              <a:rPr lang="en-US" dirty="0">
                <a:solidFill>
                  <a:schemeClr val="bg1"/>
                </a:solidFill>
              </a:rPr>
              <a:t> Nusantara </a:t>
            </a:r>
            <a:r>
              <a:rPr lang="en-US" dirty="0" err="1">
                <a:solidFill>
                  <a:schemeClr val="bg1"/>
                </a:solidFill>
              </a:rPr>
              <a:t>dibangun</a:t>
            </a:r>
            <a:r>
              <a:rPr lang="en-US" dirty="0">
                <a:solidFill>
                  <a:schemeClr val="bg1"/>
                </a:solidFill>
              </a:rPr>
              <a:t> </a:t>
            </a:r>
            <a:r>
              <a:rPr lang="en-US" dirty="0" err="1">
                <a:solidFill>
                  <a:schemeClr val="bg1"/>
                </a:solidFill>
              </a:rPr>
              <a:t>atas</a:t>
            </a:r>
            <a:r>
              <a:rPr lang="en-US" dirty="0">
                <a:solidFill>
                  <a:schemeClr val="bg1"/>
                </a:solidFill>
              </a:rPr>
              <a:t> </a:t>
            </a:r>
            <a:r>
              <a:rPr lang="en-US" dirty="0" err="1">
                <a:solidFill>
                  <a:schemeClr val="bg1"/>
                </a:solidFill>
              </a:rPr>
              <a:t>geopolitik</a:t>
            </a:r>
            <a:r>
              <a:rPr lang="en-US" dirty="0">
                <a:solidFill>
                  <a:schemeClr val="bg1"/>
                </a:solidFill>
              </a:rPr>
              <a:t> </a:t>
            </a:r>
            <a:r>
              <a:rPr lang="en-US" dirty="0" err="1">
                <a:solidFill>
                  <a:schemeClr val="bg1"/>
                </a:solidFill>
              </a:rPr>
              <a:t>bangsa</a:t>
            </a:r>
            <a:r>
              <a:rPr lang="en-US" dirty="0">
                <a:solidFill>
                  <a:schemeClr val="bg1"/>
                </a:solidFill>
              </a:rPr>
              <a:t> Indonesia.</a:t>
            </a:r>
            <a:br>
              <a:rPr lang="en-US" dirty="0">
                <a:solidFill>
                  <a:schemeClr val="bg1"/>
                </a:solidFill>
              </a:rPr>
            </a:br>
            <a:endParaRPr lang="en-US" dirty="0">
              <a:solidFill>
                <a:schemeClr val="bg1"/>
              </a:solidFill>
            </a:endParaRPr>
          </a:p>
          <a:p>
            <a:r>
              <a:rPr lang="en-US" dirty="0">
                <a:solidFill>
                  <a:schemeClr val="bg1"/>
                </a:solidFill>
              </a:rPr>
              <a:t>Oleh </a:t>
            </a:r>
            <a:r>
              <a:rPr lang="en-US" dirty="0" err="1">
                <a:solidFill>
                  <a:schemeClr val="bg1"/>
                </a:solidFill>
              </a:rPr>
              <a:t>karena</a:t>
            </a:r>
            <a:r>
              <a:rPr lang="en-US" dirty="0">
                <a:solidFill>
                  <a:schemeClr val="bg1"/>
                </a:solidFill>
              </a:rPr>
              <a:t> </a:t>
            </a:r>
            <a:r>
              <a:rPr lang="en-US" dirty="0" err="1">
                <a:solidFill>
                  <a:schemeClr val="bg1"/>
                </a:solidFill>
              </a:rPr>
              <a:t>itu</a:t>
            </a:r>
            <a:r>
              <a:rPr lang="en-US" dirty="0">
                <a:solidFill>
                  <a:schemeClr val="bg1"/>
                </a:solidFill>
              </a:rPr>
              <a:t>, </a:t>
            </a:r>
            <a:r>
              <a:rPr lang="en-US" dirty="0" err="1">
                <a:solidFill>
                  <a:schemeClr val="bg1"/>
                </a:solidFill>
              </a:rPr>
              <a:t>wawasan</a:t>
            </a:r>
            <a:r>
              <a:rPr lang="en-US" dirty="0">
                <a:solidFill>
                  <a:schemeClr val="bg1"/>
                </a:solidFill>
              </a:rPr>
              <a:t> </a:t>
            </a:r>
            <a:r>
              <a:rPr lang="en-US" dirty="0" err="1">
                <a:solidFill>
                  <a:schemeClr val="bg1"/>
                </a:solidFill>
              </a:rPr>
              <a:t>nusantara</a:t>
            </a:r>
            <a:r>
              <a:rPr lang="en-US" dirty="0">
                <a:solidFill>
                  <a:schemeClr val="bg1"/>
                </a:solidFill>
              </a:rPr>
              <a:t> </a:t>
            </a:r>
            <a:r>
              <a:rPr lang="en-US" dirty="0" err="1">
                <a:solidFill>
                  <a:schemeClr val="bg1"/>
                </a:solidFill>
              </a:rPr>
              <a:t>adalah</a:t>
            </a:r>
            <a:r>
              <a:rPr lang="en-US" dirty="0">
                <a:solidFill>
                  <a:schemeClr val="bg1"/>
                </a:solidFill>
              </a:rPr>
              <a:t> </a:t>
            </a:r>
            <a:r>
              <a:rPr lang="en-US" dirty="0" err="1">
                <a:solidFill>
                  <a:schemeClr val="bg1"/>
                </a:solidFill>
              </a:rPr>
              <a:t>geopolitk</a:t>
            </a:r>
            <a:r>
              <a:rPr lang="en-US" dirty="0">
                <a:solidFill>
                  <a:schemeClr val="bg1"/>
                </a:solidFill>
              </a:rPr>
              <a:t> Indonesia, </a:t>
            </a:r>
            <a:r>
              <a:rPr lang="en-US" dirty="0" err="1">
                <a:solidFill>
                  <a:schemeClr val="bg1"/>
                </a:solidFill>
              </a:rPr>
              <a:t>yaitu</a:t>
            </a:r>
            <a:r>
              <a:rPr lang="en-US" dirty="0">
                <a:solidFill>
                  <a:schemeClr val="bg1"/>
                </a:solidFill>
              </a:rPr>
              <a:t> </a:t>
            </a:r>
          </a:p>
          <a:p>
            <a:r>
              <a:rPr lang="en-US" dirty="0" err="1">
                <a:solidFill>
                  <a:schemeClr val="bg1"/>
                </a:solidFill>
              </a:rPr>
              <a:t>Unsur</a:t>
            </a:r>
            <a:r>
              <a:rPr lang="en-US" dirty="0">
                <a:solidFill>
                  <a:schemeClr val="bg1"/>
                </a:solidFill>
              </a:rPr>
              <a:t> </a:t>
            </a:r>
            <a:r>
              <a:rPr lang="en-US" dirty="0" err="1">
                <a:solidFill>
                  <a:schemeClr val="bg1"/>
                </a:solidFill>
              </a:rPr>
              <a:t>ruang</a:t>
            </a:r>
            <a:r>
              <a:rPr lang="en-US" dirty="0">
                <a:solidFill>
                  <a:schemeClr val="bg1"/>
                </a:solidFill>
              </a:rPr>
              <a:t>, yang </a:t>
            </a:r>
            <a:r>
              <a:rPr lang="en-US" dirty="0" err="1">
                <a:solidFill>
                  <a:schemeClr val="bg1"/>
                </a:solidFill>
              </a:rPr>
              <a:t>kini</a:t>
            </a:r>
            <a:r>
              <a:rPr lang="en-US" dirty="0">
                <a:solidFill>
                  <a:schemeClr val="bg1"/>
                </a:solidFill>
              </a:rPr>
              <a:t> </a:t>
            </a:r>
            <a:r>
              <a:rPr lang="en-US" dirty="0" err="1">
                <a:solidFill>
                  <a:schemeClr val="bg1"/>
                </a:solidFill>
              </a:rPr>
              <a:t>berkembang</a:t>
            </a:r>
            <a:r>
              <a:rPr lang="en-US" dirty="0">
                <a:solidFill>
                  <a:schemeClr val="bg1"/>
                </a:solidFill>
              </a:rPr>
              <a:t> </a:t>
            </a:r>
            <a:r>
              <a:rPr lang="en-US" dirty="0" err="1">
                <a:solidFill>
                  <a:schemeClr val="bg1"/>
                </a:solidFill>
              </a:rPr>
              <a:t>tidak</a:t>
            </a:r>
            <a:r>
              <a:rPr lang="en-US" dirty="0">
                <a:solidFill>
                  <a:schemeClr val="bg1"/>
                </a:solidFill>
              </a:rPr>
              <a:t> </a:t>
            </a:r>
            <a:r>
              <a:rPr lang="en-US" dirty="0" err="1">
                <a:solidFill>
                  <a:schemeClr val="bg1"/>
                </a:solidFill>
              </a:rPr>
              <a:t>saja</a:t>
            </a:r>
            <a:r>
              <a:rPr lang="en-US" dirty="0">
                <a:solidFill>
                  <a:schemeClr val="bg1"/>
                </a:solidFill>
              </a:rPr>
              <a:t> </a:t>
            </a:r>
            <a:r>
              <a:rPr lang="en-US" dirty="0" err="1">
                <a:solidFill>
                  <a:schemeClr val="bg1"/>
                </a:solidFill>
              </a:rPr>
              <a:t>secara</a:t>
            </a:r>
            <a:r>
              <a:rPr lang="en-US" dirty="0">
                <a:solidFill>
                  <a:schemeClr val="bg1"/>
                </a:solidFill>
              </a:rPr>
              <a:t> </a:t>
            </a:r>
            <a:r>
              <a:rPr lang="en-US" dirty="0" err="1">
                <a:solidFill>
                  <a:schemeClr val="bg1"/>
                </a:solidFill>
              </a:rPr>
              <a:t>fisik</a:t>
            </a:r>
            <a:r>
              <a:rPr lang="en-US" dirty="0">
                <a:solidFill>
                  <a:schemeClr val="bg1"/>
                </a:solidFill>
              </a:rPr>
              <a:t> </a:t>
            </a:r>
            <a:r>
              <a:rPr lang="en-US" dirty="0" err="1">
                <a:solidFill>
                  <a:schemeClr val="bg1"/>
                </a:solidFill>
              </a:rPr>
              <a:t>geografis</a:t>
            </a:r>
            <a:r>
              <a:rPr lang="en-US" dirty="0">
                <a:solidFill>
                  <a:schemeClr val="bg1"/>
                </a:solidFill>
              </a:rPr>
              <a:t>, </a:t>
            </a:r>
            <a:r>
              <a:rPr lang="en-US" dirty="0" err="1">
                <a:solidFill>
                  <a:schemeClr val="bg1"/>
                </a:solidFill>
              </a:rPr>
              <a:t>melainkan</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pengertian</a:t>
            </a:r>
            <a:r>
              <a:rPr lang="en-US" dirty="0">
                <a:solidFill>
                  <a:schemeClr val="bg1"/>
                </a:solidFill>
              </a:rPr>
              <a:t> </a:t>
            </a:r>
            <a:r>
              <a:rPr lang="en-US" dirty="0" err="1">
                <a:solidFill>
                  <a:schemeClr val="bg1"/>
                </a:solidFill>
              </a:rPr>
              <a:t>secara</a:t>
            </a:r>
            <a:r>
              <a:rPr lang="en-US" dirty="0">
                <a:solidFill>
                  <a:schemeClr val="bg1"/>
                </a:solidFill>
              </a:rPr>
              <a:t> </a:t>
            </a:r>
            <a:r>
              <a:rPr lang="en-US" dirty="0" err="1">
                <a:solidFill>
                  <a:schemeClr val="bg1"/>
                </a:solidFill>
              </a:rPr>
              <a:t>kesleuruhan</a:t>
            </a:r>
            <a:r>
              <a:rPr lang="en-US" dirty="0">
                <a:solidFill>
                  <a:schemeClr val="bg1"/>
                </a:solidFill>
              </a:rPr>
              <a:t>.</a:t>
            </a:r>
          </a:p>
          <a:p>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2A0D2FDD-DECC-4729-B5FA-EFA6053D82D0}"/>
              </a:ext>
            </a:extLst>
          </p:cNvPr>
          <p:cNvSpPr txBox="1"/>
          <p:nvPr/>
        </p:nvSpPr>
        <p:spPr>
          <a:xfrm>
            <a:off x="1714547" y="1333064"/>
            <a:ext cx="4011196" cy="2585323"/>
          </a:xfrm>
          <a:prstGeom prst="rect">
            <a:avLst/>
          </a:prstGeom>
          <a:noFill/>
        </p:spPr>
        <p:txBody>
          <a:bodyPr wrap="square" rtlCol="0">
            <a:spAutoFit/>
          </a:bodyPr>
          <a:lstStyle/>
          <a:p>
            <a:r>
              <a:rPr lang="en-US" dirty="0" err="1">
                <a:solidFill>
                  <a:schemeClr val="bg1"/>
                </a:solidFill>
              </a:rPr>
              <a:t>Geopolitik</a:t>
            </a:r>
            <a:r>
              <a:rPr lang="en-US" dirty="0">
                <a:solidFill>
                  <a:schemeClr val="bg1"/>
                </a:solidFill>
              </a:rPr>
              <a:t> </a:t>
            </a:r>
            <a:r>
              <a:rPr lang="en-US" dirty="0" err="1">
                <a:solidFill>
                  <a:schemeClr val="bg1"/>
                </a:solidFill>
              </a:rPr>
              <a:t>diartikan</a:t>
            </a:r>
            <a:r>
              <a:rPr lang="en-US" dirty="0">
                <a:solidFill>
                  <a:schemeClr val="bg1"/>
                </a:solidFill>
              </a:rPr>
              <a:t> </a:t>
            </a:r>
            <a:r>
              <a:rPr lang="en-US" dirty="0" err="1">
                <a:solidFill>
                  <a:schemeClr val="bg1"/>
                </a:solidFill>
              </a:rPr>
              <a:t>sebagai</a:t>
            </a:r>
            <a:r>
              <a:rPr lang="en-US" dirty="0">
                <a:solidFill>
                  <a:schemeClr val="bg1"/>
                </a:solidFill>
              </a:rPr>
              <a:t> system </a:t>
            </a:r>
            <a:r>
              <a:rPr lang="en-US" dirty="0" err="1">
                <a:solidFill>
                  <a:schemeClr val="bg1"/>
                </a:solidFill>
              </a:rPr>
              <a:t>politik</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peraturan</a:t>
            </a:r>
            <a:r>
              <a:rPr lang="en-US" dirty="0">
                <a:solidFill>
                  <a:schemeClr val="bg1"/>
                </a:solidFill>
              </a:rPr>
              <a:t> </a:t>
            </a:r>
            <a:r>
              <a:rPr lang="en-US" dirty="0" err="1">
                <a:solidFill>
                  <a:schemeClr val="bg1"/>
                </a:solidFill>
              </a:rPr>
              <a:t>peraturan</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wujud</a:t>
            </a:r>
            <a:r>
              <a:rPr lang="en-US" dirty="0">
                <a:solidFill>
                  <a:schemeClr val="bg1"/>
                </a:solidFill>
              </a:rPr>
              <a:t> </a:t>
            </a:r>
            <a:r>
              <a:rPr lang="en-US" dirty="0" err="1">
                <a:solidFill>
                  <a:schemeClr val="bg1"/>
                </a:solidFill>
              </a:rPr>
              <a:t>kebijaksanaan</a:t>
            </a:r>
            <a:r>
              <a:rPr lang="en-US" dirty="0">
                <a:solidFill>
                  <a:schemeClr val="bg1"/>
                </a:solidFill>
              </a:rPr>
              <a:t> dan </a:t>
            </a:r>
            <a:r>
              <a:rPr lang="en-US" dirty="0" err="1">
                <a:solidFill>
                  <a:schemeClr val="bg1"/>
                </a:solidFill>
              </a:rPr>
              <a:t>strategi</a:t>
            </a:r>
            <a:r>
              <a:rPr lang="en-US" dirty="0">
                <a:solidFill>
                  <a:schemeClr val="bg1"/>
                </a:solidFill>
              </a:rPr>
              <a:t> </a:t>
            </a:r>
            <a:r>
              <a:rPr lang="en-US" dirty="0" err="1">
                <a:solidFill>
                  <a:schemeClr val="bg1"/>
                </a:solidFill>
              </a:rPr>
              <a:t>nasional</a:t>
            </a:r>
            <a:r>
              <a:rPr lang="en-US" dirty="0">
                <a:solidFill>
                  <a:schemeClr val="bg1"/>
                </a:solidFill>
              </a:rPr>
              <a:t> yang </a:t>
            </a:r>
            <a:r>
              <a:rPr lang="en-US" dirty="0" err="1">
                <a:solidFill>
                  <a:schemeClr val="bg1"/>
                </a:solidFill>
              </a:rPr>
              <a:t>didorong</a:t>
            </a:r>
            <a:r>
              <a:rPr lang="en-US" dirty="0">
                <a:solidFill>
                  <a:schemeClr val="bg1"/>
                </a:solidFill>
              </a:rPr>
              <a:t> oleh </a:t>
            </a:r>
            <a:r>
              <a:rPr lang="en-US" dirty="0" err="1">
                <a:solidFill>
                  <a:schemeClr val="bg1"/>
                </a:solidFill>
              </a:rPr>
              <a:t>aspirasi</a:t>
            </a:r>
            <a:r>
              <a:rPr lang="en-US" dirty="0">
                <a:solidFill>
                  <a:schemeClr val="bg1"/>
                </a:solidFill>
              </a:rPr>
              <a:t> </a:t>
            </a:r>
            <a:r>
              <a:rPr lang="en-US" dirty="0" err="1">
                <a:solidFill>
                  <a:schemeClr val="bg1"/>
                </a:solidFill>
              </a:rPr>
              <a:t>nasional</a:t>
            </a:r>
            <a:r>
              <a:rPr lang="en-US" dirty="0">
                <a:solidFill>
                  <a:schemeClr val="bg1"/>
                </a:solidFill>
              </a:rPr>
              <a:t> </a:t>
            </a:r>
            <a:r>
              <a:rPr lang="en-US" dirty="0" err="1">
                <a:solidFill>
                  <a:schemeClr val="bg1"/>
                </a:solidFill>
              </a:rPr>
              <a:t>geografik</a:t>
            </a:r>
            <a:r>
              <a:rPr lang="en-US" dirty="0">
                <a:solidFill>
                  <a:schemeClr val="bg1"/>
                </a:solidFill>
              </a:rPr>
              <a:t> </a:t>
            </a:r>
            <a:r>
              <a:rPr lang="en-US" dirty="0" err="1">
                <a:solidFill>
                  <a:schemeClr val="bg1"/>
                </a:solidFill>
              </a:rPr>
              <a:t>suatu</a:t>
            </a:r>
            <a:r>
              <a:rPr lang="en-US" dirty="0">
                <a:solidFill>
                  <a:schemeClr val="bg1"/>
                </a:solidFill>
              </a:rPr>
              <a:t> Negara, yang </a:t>
            </a:r>
            <a:r>
              <a:rPr lang="en-US" dirty="0" err="1">
                <a:solidFill>
                  <a:schemeClr val="bg1"/>
                </a:solidFill>
              </a:rPr>
              <a:t>apabila</a:t>
            </a:r>
            <a:r>
              <a:rPr lang="en-US" dirty="0">
                <a:solidFill>
                  <a:schemeClr val="bg1"/>
                </a:solidFill>
              </a:rPr>
              <a:t> </a:t>
            </a:r>
            <a:r>
              <a:rPr lang="en-US" dirty="0" err="1">
                <a:solidFill>
                  <a:schemeClr val="bg1"/>
                </a:solidFill>
              </a:rPr>
              <a:t>dilaksanakan</a:t>
            </a:r>
            <a:r>
              <a:rPr lang="en-US" dirty="0">
                <a:solidFill>
                  <a:schemeClr val="bg1"/>
                </a:solidFill>
              </a:rPr>
              <a:t> dan </a:t>
            </a:r>
            <a:r>
              <a:rPr lang="en-US" dirty="0" err="1">
                <a:solidFill>
                  <a:schemeClr val="bg1"/>
                </a:solidFill>
              </a:rPr>
              <a:t>berhasil</a:t>
            </a:r>
            <a:r>
              <a:rPr lang="en-US" dirty="0">
                <a:solidFill>
                  <a:schemeClr val="bg1"/>
                </a:solidFill>
              </a:rPr>
              <a:t> </a:t>
            </a:r>
            <a:r>
              <a:rPr lang="en-US" dirty="0" err="1">
                <a:solidFill>
                  <a:schemeClr val="bg1"/>
                </a:solidFill>
              </a:rPr>
              <a:t>akan</a:t>
            </a:r>
            <a:r>
              <a:rPr lang="en-US" dirty="0">
                <a:solidFill>
                  <a:schemeClr val="bg1"/>
                </a:solidFill>
              </a:rPr>
              <a:t> </a:t>
            </a:r>
            <a:r>
              <a:rPr lang="en-US" dirty="0" err="1">
                <a:solidFill>
                  <a:schemeClr val="bg1"/>
                </a:solidFill>
              </a:rPr>
              <a:t>berdampak</a:t>
            </a:r>
            <a:r>
              <a:rPr lang="en-US" dirty="0">
                <a:solidFill>
                  <a:schemeClr val="bg1"/>
                </a:solidFill>
              </a:rPr>
              <a:t> </a:t>
            </a:r>
            <a:r>
              <a:rPr lang="en-US" dirty="0" err="1">
                <a:solidFill>
                  <a:schemeClr val="bg1"/>
                </a:solidFill>
              </a:rPr>
              <a:t>langsung</a:t>
            </a:r>
            <a:r>
              <a:rPr lang="en-US" dirty="0">
                <a:solidFill>
                  <a:schemeClr val="bg1"/>
                </a:solidFill>
              </a:rPr>
              <a:t> </a:t>
            </a:r>
            <a:r>
              <a:rPr lang="en-US" dirty="0" err="1">
                <a:solidFill>
                  <a:schemeClr val="bg1"/>
                </a:solidFill>
              </a:rPr>
              <a:t>kepada</a:t>
            </a:r>
            <a:r>
              <a:rPr lang="en-US" dirty="0">
                <a:solidFill>
                  <a:schemeClr val="bg1"/>
                </a:solidFill>
              </a:rPr>
              <a:t> system </a:t>
            </a:r>
            <a:r>
              <a:rPr lang="en-US" dirty="0" err="1">
                <a:solidFill>
                  <a:schemeClr val="bg1"/>
                </a:solidFill>
              </a:rPr>
              <a:t>politik</a:t>
            </a:r>
            <a:r>
              <a:rPr lang="en-US" dirty="0">
                <a:solidFill>
                  <a:schemeClr val="bg1"/>
                </a:solidFill>
              </a:rPr>
              <a:t> </a:t>
            </a:r>
            <a:r>
              <a:rPr lang="en-US" dirty="0" err="1">
                <a:solidFill>
                  <a:schemeClr val="bg1"/>
                </a:solidFill>
              </a:rPr>
              <a:t>suatu</a:t>
            </a:r>
            <a:r>
              <a:rPr lang="en-US" dirty="0">
                <a:solidFill>
                  <a:schemeClr val="bg1"/>
                </a:solidFill>
              </a:rPr>
              <a:t> Negara.</a:t>
            </a:r>
            <a:endParaRPr lang="en-US" altLang="ko-KR" sz="1100" dirty="0">
              <a:solidFill>
                <a:schemeClr val="bg1"/>
              </a:solidFill>
              <a:cs typeface="Arial" pitchFamily="34" charset="0"/>
            </a:endParaRPr>
          </a:p>
        </p:txBody>
      </p:sp>
      <p:sp>
        <p:nvSpPr>
          <p:cNvPr id="28" name="Rounded Rectangle 5">
            <a:extLst>
              <a:ext uri="{FF2B5EF4-FFF2-40B4-BE49-F238E27FC236}">
                <a16:creationId xmlns:a16="http://schemas.microsoft.com/office/drawing/2014/main" id="{EA72CF39-0D84-433B-9426-DAF1C2265C2D}"/>
              </a:ext>
            </a:extLst>
          </p:cNvPr>
          <p:cNvSpPr/>
          <p:nvPr/>
        </p:nvSpPr>
        <p:spPr>
          <a:xfrm flipH="1">
            <a:off x="656523" y="1474238"/>
            <a:ext cx="615765" cy="507969"/>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Tree>
    <p:extLst>
      <p:ext uri="{BB962C8B-B14F-4D97-AF65-F5344CB8AC3E}">
        <p14:creationId xmlns:p14="http://schemas.microsoft.com/office/powerpoint/2010/main" val="1302378794"/>
      </p:ext>
    </p:extLst>
  </p:cSld>
  <p:clrMapOvr>
    <a:masterClrMapping/>
  </p:clrMapOvr>
</p:sld>
</file>

<file path=ppt/theme/theme1.xml><?xml version="1.0" encoding="utf-8"?>
<a:theme xmlns:a="http://schemas.openxmlformats.org/drawingml/2006/main" name="Cover and End Slide Master">
  <a:themeElements>
    <a:clrScheme name="abstract01">
      <a:dk1>
        <a:sysClr val="windowText" lastClr="000000"/>
      </a:dk1>
      <a:lt1>
        <a:sysClr val="window" lastClr="FFFFFF"/>
      </a:lt1>
      <a:dk2>
        <a:srgbClr val="44546A"/>
      </a:dk2>
      <a:lt2>
        <a:srgbClr val="E7E6E6"/>
      </a:lt2>
      <a:accent1>
        <a:srgbClr val="79D155"/>
      </a:accent1>
      <a:accent2>
        <a:srgbClr val="568AD3"/>
      </a:accent2>
      <a:accent3>
        <a:srgbClr val="FFFFFF"/>
      </a:accent3>
      <a:accent4>
        <a:srgbClr val="79D155"/>
      </a:accent4>
      <a:accent5>
        <a:srgbClr val="568AD3"/>
      </a:accent5>
      <a:accent6>
        <a:srgbClr val="FFFFF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BSTRACT">
      <a:dk1>
        <a:sysClr val="windowText" lastClr="000000"/>
      </a:dk1>
      <a:lt1>
        <a:sysClr val="window" lastClr="FFFFFF"/>
      </a:lt1>
      <a:dk2>
        <a:srgbClr val="44546A"/>
      </a:dk2>
      <a:lt2>
        <a:srgbClr val="E7E6E6"/>
      </a:lt2>
      <a:accent1>
        <a:srgbClr val="79D155"/>
      </a:accent1>
      <a:accent2>
        <a:srgbClr val="A5A5A5"/>
      </a:accent2>
      <a:accent3>
        <a:srgbClr val="595959"/>
      </a:accent3>
      <a:accent4>
        <a:srgbClr val="568AD3"/>
      </a:accent4>
      <a:accent5>
        <a:srgbClr val="A5A5A5"/>
      </a:accent5>
      <a:accent6>
        <a:srgbClr val="595959"/>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bstract01">
      <a:dk1>
        <a:sysClr val="windowText" lastClr="000000"/>
      </a:dk1>
      <a:lt1>
        <a:sysClr val="window" lastClr="FFFFFF"/>
      </a:lt1>
      <a:dk2>
        <a:srgbClr val="44546A"/>
      </a:dk2>
      <a:lt2>
        <a:srgbClr val="E7E6E6"/>
      </a:lt2>
      <a:accent1>
        <a:srgbClr val="79D155"/>
      </a:accent1>
      <a:accent2>
        <a:srgbClr val="568AD3"/>
      </a:accent2>
      <a:accent3>
        <a:srgbClr val="FFFFFF"/>
      </a:accent3>
      <a:accent4>
        <a:srgbClr val="79D155"/>
      </a:accent4>
      <a:accent5>
        <a:srgbClr val="568AD3"/>
      </a:accent5>
      <a:accent6>
        <a:srgbClr val="FFFFF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1510</Words>
  <Application>Microsoft Office PowerPoint</Application>
  <PresentationFormat>Widescreen</PresentationFormat>
  <Paragraphs>152</Paragraphs>
  <Slides>22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Adobe Ming Std L</vt:lpstr>
      <vt:lpstr>Arial</vt:lpstr>
      <vt:lpstr>Calibri</vt:lpstr>
      <vt:lpstr>ff0</vt:lpstr>
      <vt:lpstr>ff1</vt:lpstr>
      <vt:lpstr>ff5</vt:lpstr>
      <vt:lpstr>ff6</vt:lpstr>
      <vt:lpstr>Roboto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faridazizw@gmail.com</cp:lastModifiedBy>
  <cp:revision>115</cp:revision>
  <dcterms:created xsi:type="dcterms:W3CDTF">2018-04-24T17:14:44Z</dcterms:created>
  <dcterms:modified xsi:type="dcterms:W3CDTF">2019-04-23T16:06:51Z</dcterms:modified>
</cp:coreProperties>
</file>