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4" r:id="rId8"/>
    <p:sldId id="263"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51" autoAdjust="0"/>
    <p:restoredTop sz="94660"/>
  </p:normalViewPr>
  <p:slideViewPr>
    <p:cSldViewPr snapToGrid="0">
      <p:cViewPr varScale="1">
        <p:scale>
          <a:sx n="110" d="100"/>
          <a:sy n="110" d="100"/>
        </p:scale>
        <p:origin x="5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2/13/19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xmlns="" id="{0ADFFC45-3DC9-4433-926F-043E879D9D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9">
            <a:extLst>
              <a:ext uri="{FF2B5EF4-FFF2-40B4-BE49-F238E27FC236}">
                <a16:creationId xmlns:a16="http://schemas.microsoft.com/office/drawing/2014/main" xmlns="" id="{B5F26A87-0610-435F-AA13-BD658385C9D9}"/>
              </a:ext>
              <a:ext uri="{C183D7F6-B498-43B3-948B-1728B52AA6E4}">
                <adec:decorative xmlns:adec="http://schemas.microsoft.com/office/drawing/2017/decorative" xmlns="" val="1"/>
              </a:ext>
            </a:extLst>
          </p:cNvPr>
          <p:cNvGrpSpPr>
            <a:grpSpLocks noGrp="1" noUngrp="1" noRot="1" noChangeAspect="1" noMove="1" noResize="1"/>
          </p:cNvGrpSpPr>
          <p:nvPr>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xmlns="" id="{E6321436-5AAD-4FB6-BB0D-316D4540E82A}"/>
                </a:ext>
                <a:ext uri="{C183D7F6-B498-43B3-948B-1728B52AA6E4}">
                  <adec:decorative xmlns:adec="http://schemas.microsoft.com/office/drawing/2017/decorative" xmlns="" val="1"/>
                </a:ext>
              </a:extLst>
            </p:cNvPr>
            <p:cNvCxnSpPr/>
            <p:nvPr>
              <p:extLst/>
            </p:nvPr>
          </p:nvCxnSpPr>
          <p:spPr>
            <a:xfrm>
              <a:off x="1520012"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11">
              <a:extLst>
                <a:ext uri="{FF2B5EF4-FFF2-40B4-BE49-F238E27FC236}">
                  <a16:creationId xmlns:a16="http://schemas.microsoft.com/office/drawing/2014/main" xmlns="" id="{94B0BD33-3D46-4F43-947A-825DFEF6106A}"/>
                </a:ext>
                <a:ext uri="{C183D7F6-B498-43B3-948B-1728B52AA6E4}">
                  <adec:decorative xmlns:adec="http://schemas.microsoft.com/office/drawing/2017/decorative" xmlns="" val="1"/>
                </a:ext>
              </a:extLst>
            </p:cNvPr>
            <p:cNvCxnSpPr/>
            <p:nvPr>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xmlns="" id="{92E26C27-E1F5-47DC-9F83-469D196C55D0}"/>
                </a:ext>
                <a:ext uri="{C183D7F6-B498-43B3-948B-1728B52AA6E4}">
                  <adec:decorative xmlns:adec="http://schemas.microsoft.com/office/drawing/2017/decorative" xmlns="" val="1"/>
                </a:ext>
              </a:extLst>
            </p:cNvPr>
            <p:cNvSpPr/>
            <p:nvPr>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xmlns="" id="{95F944E7-2B4E-4AE2-B4DB-846FF8AE0B7A}"/>
                </a:ext>
                <a:ext uri="{C183D7F6-B498-43B3-948B-1728B52AA6E4}">
                  <adec:decorative xmlns:adec="http://schemas.microsoft.com/office/drawing/2017/decorative" xmlns="" val="1"/>
                </a:ext>
              </a:extLst>
            </p:cNvPr>
            <p:cNvSpPr/>
            <p:nvPr>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xmlns="" id="{FF14952D-390F-46CC-B302-73DDD9C4160F}"/>
                </a:ext>
                <a:ext uri="{C183D7F6-B498-43B3-948B-1728B52AA6E4}">
                  <adec:decorative xmlns:adec="http://schemas.microsoft.com/office/drawing/2017/decorative" xmlns="" val="1"/>
                </a:ext>
              </a:extLst>
            </p:cNvPr>
            <p:cNvSpPr/>
            <p:nvPr>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xmlns="" id="{867CDE55-B22A-40D0-882A-9452919EEC28}"/>
                </a:ext>
                <a:ext uri="{C183D7F6-B498-43B3-948B-1728B52AA6E4}">
                  <adec:decorative xmlns:adec="http://schemas.microsoft.com/office/drawing/2017/decorative" xmlns="" val="1"/>
                </a:ext>
              </a:extLst>
            </p:cNvPr>
            <p:cNvSpPr/>
            <p:nvPr>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xmlns="" id="{8C409231-C942-4808-B529-DAC32A7DB002}"/>
                </a:ext>
                <a:ext uri="{C183D7F6-B498-43B3-948B-1728B52AA6E4}">
                  <adec:decorative xmlns:adec="http://schemas.microsoft.com/office/drawing/2017/decorative" xmlns="" val="1"/>
                </a:ext>
              </a:extLst>
            </p:cNvPr>
            <p:cNvSpPr/>
            <p:nvPr>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AEC0622C-CC19-4276-ACF3-E89133BC0E6F}"/>
              </a:ext>
            </a:extLst>
          </p:cNvPr>
          <p:cNvSpPr>
            <a:spLocks noGrp="1"/>
          </p:cNvSpPr>
          <p:nvPr>
            <p:ph type="ctrTitle"/>
          </p:nvPr>
        </p:nvSpPr>
        <p:spPr>
          <a:xfrm>
            <a:off x="677335" y="1282701"/>
            <a:ext cx="5096060" cy="4307148"/>
          </a:xfrm>
        </p:spPr>
        <p:txBody>
          <a:bodyPr anchor="ctr">
            <a:normAutofit/>
          </a:bodyPr>
          <a:lstStyle/>
          <a:p>
            <a:r>
              <a:rPr lang="en-US" dirty="0" err="1"/>
              <a:t>Sistem</a:t>
            </a:r>
            <a:r>
              <a:rPr lang="en-US" dirty="0"/>
              <a:t> </a:t>
            </a:r>
            <a:r>
              <a:rPr lang="en-US" dirty="0" err="1"/>
              <a:t>Operasi</a:t>
            </a:r>
            <a:endParaRPr lang="en-US" dirty="0"/>
          </a:p>
        </p:txBody>
      </p:sp>
      <p:sp>
        <p:nvSpPr>
          <p:cNvPr id="19" name="Freeform: Shape 18">
            <a:extLst>
              <a:ext uri="{FF2B5EF4-FFF2-40B4-BE49-F238E27FC236}">
                <a16:creationId xmlns:a16="http://schemas.microsoft.com/office/drawing/2014/main" xmlns="" id="{69370F01-B8C9-4CE4-824C-92B2792E6E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xmlns="" id="{6EE9CC38-B8C6-4104-842A-1C9BADED7F4D}"/>
              </a:ext>
            </a:extLst>
          </p:cNvPr>
          <p:cNvSpPr>
            <a:spLocks noGrp="1"/>
          </p:cNvSpPr>
          <p:nvPr>
            <p:ph type="subTitle" idx="1"/>
          </p:nvPr>
        </p:nvSpPr>
        <p:spPr>
          <a:xfrm>
            <a:off x="7821120" y="2876315"/>
            <a:ext cx="3602567" cy="1096899"/>
          </a:xfrm>
        </p:spPr>
        <p:txBody>
          <a:bodyPr anchor="ctr">
            <a:normAutofit/>
          </a:bodyPr>
          <a:lstStyle/>
          <a:p>
            <a:pPr algn="l">
              <a:lnSpc>
                <a:spcPct val="90000"/>
              </a:lnSpc>
            </a:pPr>
            <a:r>
              <a:rPr lang="en-US" sz="1500" dirty="0" smtClean="0">
                <a:solidFill>
                  <a:srgbClr val="FFFFFF"/>
                </a:solidFill>
              </a:rPr>
              <a:t>Dimas </a:t>
            </a:r>
            <a:r>
              <a:rPr lang="en-US" sz="1500" dirty="0" err="1" smtClean="0">
                <a:solidFill>
                  <a:srgbClr val="FFFFFF"/>
                </a:solidFill>
              </a:rPr>
              <a:t>Wahyu</a:t>
            </a:r>
            <a:r>
              <a:rPr lang="en-US" sz="1500" dirty="0" smtClean="0">
                <a:solidFill>
                  <a:srgbClr val="FFFFFF"/>
                </a:solidFill>
              </a:rPr>
              <a:t> W</a:t>
            </a:r>
            <a:endParaRPr lang="en-US" sz="1500" dirty="0">
              <a:solidFill>
                <a:srgbClr val="FFFFFF"/>
              </a:solidFill>
            </a:endParaRPr>
          </a:p>
          <a:p>
            <a:pPr algn="l">
              <a:lnSpc>
                <a:spcPct val="90000"/>
              </a:lnSpc>
            </a:pPr>
            <a:r>
              <a:rPr lang="en-US" sz="1500" dirty="0">
                <a:solidFill>
                  <a:srgbClr val="FFFFFF"/>
                </a:solidFill>
              </a:rPr>
              <a:t>Email </a:t>
            </a:r>
            <a:r>
              <a:rPr lang="en-US" sz="1500" dirty="0" err="1" smtClean="0">
                <a:solidFill>
                  <a:srgbClr val="FFFFFF"/>
                </a:solidFill>
              </a:rPr>
              <a:t>dimas.w@polinema.ac.id</a:t>
            </a:r>
            <a:endParaRPr lang="en-US" sz="1500" dirty="0">
              <a:solidFill>
                <a:srgbClr val="FFFFFF"/>
              </a:solidFill>
            </a:endParaRPr>
          </a:p>
          <a:p>
            <a:pPr algn="l">
              <a:lnSpc>
                <a:spcPct val="90000"/>
              </a:lnSpc>
            </a:pPr>
            <a:r>
              <a:rPr lang="en-US" sz="1500" dirty="0">
                <a:solidFill>
                  <a:srgbClr val="FFFFFF"/>
                </a:solidFill>
              </a:rPr>
              <a:t>WA </a:t>
            </a:r>
            <a:r>
              <a:rPr lang="en-US" sz="1500" dirty="0" smtClean="0">
                <a:solidFill>
                  <a:srgbClr val="FFFFFF"/>
                </a:solidFill>
              </a:rPr>
              <a:t>08179646264</a:t>
            </a:r>
            <a:endParaRPr lang="en-US" sz="1500" dirty="0">
              <a:solidFill>
                <a:srgbClr val="FFFFFF"/>
              </a:solidFill>
            </a:endParaRPr>
          </a:p>
        </p:txBody>
      </p:sp>
    </p:spTree>
    <p:extLst>
      <p:ext uri="{BB962C8B-B14F-4D97-AF65-F5344CB8AC3E}">
        <p14:creationId xmlns:p14="http://schemas.microsoft.com/office/powerpoint/2010/main" val="2602200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9276E-FCAE-49B9-AA0D-565CAB5B9273}"/>
              </a:ext>
            </a:extLst>
          </p:cNvPr>
          <p:cNvSpPr>
            <a:spLocks noGrp="1"/>
          </p:cNvSpPr>
          <p:nvPr>
            <p:ph type="title"/>
          </p:nvPr>
        </p:nvSpPr>
        <p:spPr/>
        <p:txBody>
          <a:bodyPr/>
          <a:lstStyle/>
          <a:p>
            <a:r>
              <a:rPr lang="en-US" dirty="0" err="1"/>
              <a:t>Konsep</a:t>
            </a:r>
            <a:r>
              <a:rPr lang="en-US" dirty="0"/>
              <a:t> Dasar </a:t>
            </a:r>
            <a:r>
              <a:rPr lang="en-US" dirty="0" err="1"/>
              <a:t>Perangkat</a:t>
            </a:r>
            <a:r>
              <a:rPr lang="en-US" dirty="0"/>
              <a:t> </a:t>
            </a:r>
            <a:r>
              <a:rPr lang="en-US" dirty="0" err="1"/>
              <a:t>Komputer</a:t>
            </a:r>
            <a:endParaRPr lang="en-US" dirty="0"/>
          </a:p>
        </p:txBody>
      </p:sp>
      <p:sp>
        <p:nvSpPr>
          <p:cNvPr id="3" name="Content Placeholder 2">
            <a:extLst>
              <a:ext uri="{FF2B5EF4-FFF2-40B4-BE49-F238E27FC236}">
                <a16:creationId xmlns:a16="http://schemas.microsoft.com/office/drawing/2014/main" xmlns="" id="{51EF7348-DB19-4994-9B5B-477E2D43BBF9}"/>
              </a:ext>
            </a:extLst>
          </p:cNvPr>
          <p:cNvSpPr>
            <a:spLocks noGrp="1"/>
          </p:cNvSpPr>
          <p:nvPr>
            <p:ph idx="1"/>
          </p:nvPr>
        </p:nvSpPr>
        <p:spPr>
          <a:xfrm>
            <a:off x="677334" y="2107096"/>
            <a:ext cx="8596668" cy="4583623"/>
          </a:xfrm>
        </p:spPr>
        <p:txBody>
          <a:bodyPr>
            <a:normAutofit/>
          </a:bodyPr>
          <a:lstStyle/>
          <a:p>
            <a:r>
              <a:rPr lang="es-ES" dirty="0" err="1"/>
              <a:t>Selanjutnya</a:t>
            </a:r>
            <a:r>
              <a:rPr lang="es-ES" dirty="0"/>
              <a:t>, </a:t>
            </a:r>
            <a:r>
              <a:rPr lang="es-ES" dirty="0" err="1"/>
              <a:t>terjadi</a:t>
            </a:r>
            <a:r>
              <a:rPr lang="es-ES" dirty="0"/>
              <a:t> </a:t>
            </a:r>
            <a:r>
              <a:rPr lang="es-ES" dirty="0" err="1"/>
              <a:t>pemisahan</a:t>
            </a:r>
            <a:r>
              <a:rPr lang="es-ES" dirty="0"/>
              <a:t> tugas antara </a:t>
            </a:r>
            <a:r>
              <a:rPr lang="es-ES" dirty="0" err="1"/>
              <a:t>programer</a:t>
            </a:r>
            <a:r>
              <a:rPr lang="es-ES" dirty="0"/>
              <a:t> dan </a:t>
            </a:r>
            <a:r>
              <a:rPr lang="es-ES" dirty="0" err="1"/>
              <a:t>operator</a:t>
            </a:r>
            <a:r>
              <a:rPr lang="es-ES" dirty="0"/>
              <a:t>. Para </a:t>
            </a:r>
            <a:r>
              <a:rPr lang="es-ES" dirty="0" err="1"/>
              <a:t>operator</a:t>
            </a:r>
            <a:r>
              <a:rPr lang="es-ES" dirty="0"/>
              <a:t> </a:t>
            </a:r>
            <a:r>
              <a:rPr lang="es-ES" dirty="0" err="1"/>
              <a:t>biasanya</a:t>
            </a:r>
            <a:r>
              <a:rPr lang="es-ES" dirty="0"/>
              <a:t> secara </a:t>
            </a:r>
            <a:r>
              <a:rPr lang="en-US" dirty="0" err="1"/>
              <a:t>eksklusif</a:t>
            </a:r>
            <a:r>
              <a:rPr lang="en-US" dirty="0"/>
              <a:t> </a:t>
            </a:r>
            <a:r>
              <a:rPr lang="en-US" dirty="0" err="1"/>
              <a:t>menjadi</a:t>
            </a:r>
            <a:r>
              <a:rPr lang="en-US" dirty="0"/>
              <a:t> </a:t>
            </a:r>
            <a:r>
              <a:rPr lang="en-US" dirty="0" err="1"/>
              <a:t>penghuni</a:t>
            </a:r>
            <a:r>
              <a:rPr lang="en-US" dirty="0"/>
              <a:t> "</a:t>
            </a:r>
            <a:r>
              <a:rPr lang="en-US" dirty="0" err="1"/>
              <a:t>ruang</a:t>
            </a:r>
            <a:r>
              <a:rPr lang="en-US" dirty="0"/>
              <a:t> </a:t>
            </a:r>
            <a:r>
              <a:rPr lang="en-US" dirty="0" err="1"/>
              <a:t>kaca</a:t>
            </a:r>
            <a:r>
              <a:rPr lang="en-US" dirty="0"/>
              <a:t>" </a:t>
            </a:r>
            <a:r>
              <a:rPr lang="en-US" dirty="0" err="1"/>
              <a:t>seberang</a:t>
            </a:r>
            <a:r>
              <a:rPr lang="en-US" dirty="0"/>
              <a:t> </a:t>
            </a:r>
            <a:r>
              <a:rPr lang="en-US" dirty="0" err="1"/>
              <a:t>ruang</a:t>
            </a:r>
            <a:r>
              <a:rPr lang="en-US" dirty="0"/>
              <a:t> </a:t>
            </a:r>
            <a:r>
              <a:rPr lang="en-US" dirty="0" err="1"/>
              <a:t>komputer</a:t>
            </a:r>
            <a:r>
              <a:rPr lang="en-US" dirty="0"/>
              <a:t>. Para </a:t>
            </a:r>
            <a:r>
              <a:rPr lang="en-US" dirty="0" err="1"/>
              <a:t>programer</a:t>
            </a:r>
            <a:r>
              <a:rPr lang="en-US" dirty="0"/>
              <a:t> yang </a:t>
            </a:r>
            <a:r>
              <a:rPr lang="en-US" dirty="0" err="1"/>
              <a:t>merupakan</a:t>
            </a:r>
            <a:r>
              <a:rPr lang="en-US" dirty="0"/>
              <a:t> </a:t>
            </a:r>
            <a:r>
              <a:rPr lang="en-US" dirty="0" err="1"/>
              <a:t>pengguna</a:t>
            </a:r>
            <a:r>
              <a:rPr lang="en-US" dirty="0"/>
              <a:t> (</a:t>
            </a:r>
            <a:r>
              <a:rPr lang="en-US" i="1" dirty="0"/>
              <a:t>users</a:t>
            </a:r>
            <a:r>
              <a:rPr lang="en-US" dirty="0"/>
              <a:t>), </a:t>
            </a:r>
            <a:r>
              <a:rPr lang="en-US" dirty="0" err="1"/>
              <a:t>mengakses</a:t>
            </a:r>
            <a:r>
              <a:rPr lang="en-US" dirty="0"/>
              <a:t> </a:t>
            </a:r>
            <a:r>
              <a:rPr lang="en-US" dirty="0" err="1"/>
              <a:t>komputer</a:t>
            </a:r>
            <a:r>
              <a:rPr lang="en-US" dirty="0"/>
              <a:t> </a:t>
            </a:r>
            <a:r>
              <a:rPr lang="en-US" dirty="0" err="1"/>
              <a:t>secara</a:t>
            </a:r>
            <a:r>
              <a:rPr lang="en-US" dirty="0"/>
              <a:t> </a:t>
            </a:r>
            <a:r>
              <a:rPr lang="en-US" dirty="0" err="1"/>
              <a:t>tidak</a:t>
            </a:r>
            <a:r>
              <a:rPr lang="en-US" dirty="0"/>
              <a:t> </a:t>
            </a:r>
            <a:r>
              <a:rPr lang="en-US" dirty="0" err="1"/>
              <a:t>langsung</a:t>
            </a:r>
            <a:r>
              <a:rPr lang="en-US" dirty="0"/>
              <a:t> </a:t>
            </a:r>
            <a:r>
              <a:rPr lang="en-US" dirty="0" err="1"/>
              <a:t>melalui</a:t>
            </a:r>
            <a:r>
              <a:rPr lang="en-US" dirty="0"/>
              <a:t> </a:t>
            </a:r>
            <a:r>
              <a:rPr lang="en-US" dirty="0" err="1"/>
              <a:t>bantuan</a:t>
            </a:r>
            <a:r>
              <a:rPr lang="en-US" dirty="0"/>
              <a:t> para operator. Para </a:t>
            </a:r>
            <a:r>
              <a:rPr lang="en-US" dirty="0" err="1"/>
              <a:t>pengguna</a:t>
            </a:r>
            <a:r>
              <a:rPr lang="en-US" dirty="0"/>
              <a:t> </a:t>
            </a:r>
            <a:r>
              <a:rPr lang="en-US" dirty="0" err="1"/>
              <a:t>mempersiapkan</a:t>
            </a:r>
            <a:r>
              <a:rPr lang="en-US" dirty="0"/>
              <a:t> </a:t>
            </a:r>
            <a:r>
              <a:rPr lang="en-US" dirty="0" err="1"/>
              <a:t>sebuah</a:t>
            </a:r>
            <a:r>
              <a:rPr lang="en-US" dirty="0"/>
              <a:t> </a:t>
            </a:r>
            <a:r>
              <a:rPr lang="en-US" i="1" dirty="0"/>
              <a:t>job </a:t>
            </a:r>
            <a:r>
              <a:rPr lang="en-US" dirty="0"/>
              <a:t>yang </a:t>
            </a:r>
            <a:r>
              <a:rPr lang="en-US" dirty="0" err="1"/>
              <a:t>terdiri</a:t>
            </a:r>
            <a:r>
              <a:rPr lang="en-US" dirty="0"/>
              <a:t> </a:t>
            </a:r>
            <a:r>
              <a:rPr lang="en-US" dirty="0" err="1"/>
              <a:t>dari</a:t>
            </a:r>
            <a:r>
              <a:rPr lang="en-US" dirty="0"/>
              <a:t> program </a:t>
            </a:r>
            <a:r>
              <a:rPr lang="en-US" dirty="0" err="1"/>
              <a:t>aplikasi</a:t>
            </a:r>
            <a:r>
              <a:rPr lang="en-US" dirty="0"/>
              <a:t>, data </a:t>
            </a:r>
            <a:r>
              <a:rPr lang="en-US" dirty="0" err="1"/>
              <a:t>masukan</a:t>
            </a:r>
            <a:r>
              <a:rPr lang="en-US" dirty="0"/>
              <a:t>, </a:t>
            </a:r>
            <a:r>
              <a:rPr lang="en-US" dirty="0" err="1"/>
              <a:t>serta</a:t>
            </a:r>
            <a:r>
              <a:rPr lang="en-US" dirty="0"/>
              <a:t> </a:t>
            </a:r>
            <a:r>
              <a:rPr lang="en-US" dirty="0" err="1"/>
              <a:t>beberapa</a:t>
            </a:r>
            <a:r>
              <a:rPr lang="en-US" dirty="0"/>
              <a:t> </a:t>
            </a:r>
            <a:r>
              <a:rPr lang="en-US" dirty="0" err="1"/>
              <a:t>perintah</a:t>
            </a:r>
            <a:r>
              <a:rPr lang="en-US" dirty="0"/>
              <a:t> </a:t>
            </a:r>
            <a:r>
              <a:rPr lang="en-US" dirty="0" err="1"/>
              <a:t>pengendali</a:t>
            </a:r>
            <a:r>
              <a:rPr lang="en-US" dirty="0"/>
              <a:t> program. Medium yang </a:t>
            </a:r>
            <a:r>
              <a:rPr lang="en-US" dirty="0" err="1"/>
              <a:t>lazim</a:t>
            </a:r>
            <a:r>
              <a:rPr lang="en-US" dirty="0"/>
              <a:t> </a:t>
            </a:r>
            <a:r>
              <a:rPr lang="en-US" dirty="0" err="1"/>
              <a:t>digunakan</a:t>
            </a:r>
            <a:r>
              <a:rPr lang="en-US" dirty="0"/>
              <a:t> </a:t>
            </a:r>
            <a:r>
              <a:rPr lang="en-US" dirty="0" err="1"/>
              <a:t>ialah</a:t>
            </a:r>
            <a:r>
              <a:rPr lang="en-US" dirty="0"/>
              <a:t> </a:t>
            </a:r>
            <a:r>
              <a:rPr lang="en-US" dirty="0" err="1"/>
              <a:t>kartu</a:t>
            </a:r>
            <a:r>
              <a:rPr lang="en-US" dirty="0"/>
              <a:t> </a:t>
            </a:r>
            <a:r>
              <a:rPr lang="en-US" dirty="0" err="1"/>
              <a:t>berlubang</a:t>
            </a:r>
            <a:r>
              <a:rPr lang="en-US" dirty="0"/>
              <a:t> (</a:t>
            </a:r>
            <a:r>
              <a:rPr lang="en-US" i="1" dirty="0"/>
              <a:t>punch card</a:t>
            </a:r>
            <a:r>
              <a:rPr lang="en-US" dirty="0"/>
              <a:t>). </a:t>
            </a:r>
            <a:r>
              <a:rPr lang="en-US" dirty="0" err="1"/>
              <a:t>Setiap</a:t>
            </a:r>
            <a:r>
              <a:rPr lang="en-US" dirty="0"/>
              <a:t> </a:t>
            </a:r>
            <a:r>
              <a:rPr lang="en-US" dirty="0" err="1"/>
              <a:t>kartu</a:t>
            </a:r>
            <a:r>
              <a:rPr lang="en-US" dirty="0"/>
              <a:t> </a:t>
            </a:r>
            <a:r>
              <a:rPr lang="en-US" dirty="0" err="1"/>
              <a:t>dapat</a:t>
            </a:r>
            <a:r>
              <a:rPr lang="en-US" dirty="0"/>
              <a:t> </a:t>
            </a:r>
            <a:r>
              <a:rPr lang="en-US" dirty="0" err="1"/>
              <a:t>menampung</a:t>
            </a:r>
            <a:r>
              <a:rPr lang="en-US" dirty="0"/>
              <a:t> </a:t>
            </a:r>
            <a:r>
              <a:rPr lang="en-US" dirty="0" err="1"/>
              <a:t>informasi</a:t>
            </a:r>
            <a:r>
              <a:rPr lang="en-US" dirty="0"/>
              <a:t> </a:t>
            </a:r>
            <a:r>
              <a:rPr lang="en-US" dirty="0" err="1"/>
              <a:t>satu</a:t>
            </a:r>
            <a:r>
              <a:rPr lang="en-US" dirty="0"/>
              <a:t> </a:t>
            </a:r>
            <a:r>
              <a:rPr lang="en-US" dirty="0" err="1"/>
              <a:t>baris</a:t>
            </a:r>
            <a:r>
              <a:rPr lang="en-US" dirty="0"/>
              <a:t> </a:t>
            </a:r>
            <a:r>
              <a:rPr lang="en-US" dirty="0" err="1"/>
              <a:t>hingga</a:t>
            </a:r>
            <a:r>
              <a:rPr lang="en-US" dirty="0"/>
              <a:t> 80 </a:t>
            </a:r>
            <a:r>
              <a:rPr lang="en-US" dirty="0" err="1"/>
              <a:t>karakter</a:t>
            </a:r>
            <a:r>
              <a:rPr lang="en-US" dirty="0"/>
              <a:t> Set </a:t>
            </a:r>
            <a:r>
              <a:rPr lang="nn-NO" dirty="0"/>
              <a:t>kartu </a:t>
            </a:r>
            <a:r>
              <a:rPr lang="nn-NO" i="1" dirty="0"/>
              <a:t>job </a:t>
            </a:r>
            <a:r>
              <a:rPr lang="nn-NO" dirty="0"/>
              <a:t>lengkap tersebut kemudian diserahkan kepada para operator.</a:t>
            </a:r>
            <a:endParaRPr lang="en-US" dirty="0"/>
          </a:p>
        </p:txBody>
      </p:sp>
    </p:spTree>
    <p:extLst>
      <p:ext uri="{BB962C8B-B14F-4D97-AF65-F5344CB8AC3E}">
        <p14:creationId xmlns:p14="http://schemas.microsoft.com/office/powerpoint/2010/main" val="366643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9276E-FCAE-49B9-AA0D-565CAB5B9273}"/>
              </a:ext>
            </a:extLst>
          </p:cNvPr>
          <p:cNvSpPr>
            <a:spLocks noGrp="1"/>
          </p:cNvSpPr>
          <p:nvPr>
            <p:ph type="title"/>
          </p:nvPr>
        </p:nvSpPr>
        <p:spPr/>
        <p:txBody>
          <a:bodyPr/>
          <a:lstStyle/>
          <a:p>
            <a:r>
              <a:rPr lang="en-US" dirty="0" err="1"/>
              <a:t>Konsep</a:t>
            </a:r>
            <a:r>
              <a:rPr lang="en-US" dirty="0"/>
              <a:t> Dasar </a:t>
            </a:r>
            <a:r>
              <a:rPr lang="en-US" dirty="0" err="1"/>
              <a:t>Perangkat</a:t>
            </a:r>
            <a:r>
              <a:rPr lang="en-US" dirty="0"/>
              <a:t> </a:t>
            </a:r>
            <a:r>
              <a:rPr lang="en-US" dirty="0" err="1"/>
              <a:t>Komputer</a:t>
            </a:r>
            <a:endParaRPr lang="en-US" dirty="0"/>
          </a:p>
        </p:txBody>
      </p:sp>
      <p:pic>
        <p:nvPicPr>
          <p:cNvPr id="6" name="Picture 5">
            <a:extLst>
              <a:ext uri="{FF2B5EF4-FFF2-40B4-BE49-F238E27FC236}">
                <a16:creationId xmlns:a16="http://schemas.microsoft.com/office/drawing/2014/main" xmlns="" id="{9308F361-AAF6-4B62-B3EB-5938CCCC866C}"/>
              </a:ext>
            </a:extLst>
          </p:cNvPr>
          <p:cNvPicPr>
            <a:picLocks noChangeAspect="1"/>
          </p:cNvPicPr>
          <p:nvPr/>
        </p:nvPicPr>
        <p:blipFill>
          <a:blip r:embed="rId2"/>
          <a:stretch>
            <a:fillRect/>
          </a:stretch>
        </p:blipFill>
        <p:spPr>
          <a:xfrm>
            <a:off x="780221" y="2046839"/>
            <a:ext cx="6196883" cy="4593112"/>
          </a:xfrm>
          <a:prstGeom prst="rect">
            <a:avLst/>
          </a:prstGeom>
        </p:spPr>
      </p:pic>
    </p:spTree>
    <p:extLst>
      <p:ext uri="{BB962C8B-B14F-4D97-AF65-F5344CB8AC3E}">
        <p14:creationId xmlns:p14="http://schemas.microsoft.com/office/powerpoint/2010/main" val="931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9276E-FCAE-49B9-AA0D-565CAB5B9273}"/>
              </a:ext>
            </a:extLst>
          </p:cNvPr>
          <p:cNvSpPr>
            <a:spLocks noGrp="1"/>
          </p:cNvSpPr>
          <p:nvPr>
            <p:ph type="title"/>
          </p:nvPr>
        </p:nvSpPr>
        <p:spPr/>
        <p:txBody>
          <a:bodyPr/>
          <a:lstStyle/>
          <a:p>
            <a:r>
              <a:rPr lang="en-US" dirty="0" err="1"/>
              <a:t>Konsep</a:t>
            </a:r>
            <a:r>
              <a:rPr lang="en-US" dirty="0"/>
              <a:t> Dasar </a:t>
            </a:r>
            <a:r>
              <a:rPr lang="en-US" dirty="0" err="1"/>
              <a:t>Perangkat</a:t>
            </a:r>
            <a:r>
              <a:rPr lang="en-US" dirty="0"/>
              <a:t> </a:t>
            </a:r>
            <a:r>
              <a:rPr lang="en-US" dirty="0" err="1"/>
              <a:t>Komputer</a:t>
            </a:r>
            <a:endParaRPr lang="en-US" dirty="0"/>
          </a:p>
        </p:txBody>
      </p:sp>
      <p:sp>
        <p:nvSpPr>
          <p:cNvPr id="3" name="Content Placeholder 2">
            <a:extLst>
              <a:ext uri="{FF2B5EF4-FFF2-40B4-BE49-F238E27FC236}">
                <a16:creationId xmlns:a16="http://schemas.microsoft.com/office/drawing/2014/main" xmlns="" id="{51EF7348-DB19-4994-9B5B-477E2D43BBF9}"/>
              </a:ext>
            </a:extLst>
          </p:cNvPr>
          <p:cNvSpPr>
            <a:spLocks noGrp="1"/>
          </p:cNvSpPr>
          <p:nvPr>
            <p:ph idx="1"/>
          </p:nvPr>
        </p:nvSpPr>
        <p:spPr>
          <a:xfrm>
            <a:off x="677334" y="2107096"/>
            <a:ext cx="8596668" cy="4583623"/>
          </a:xfrm>
        </p:spPr>
        <p:txBody>
          <a:bodyPr>
            <a:normAutofit/>
          </a:bodyPr>
          <a:lstStyle/>
          <a:p>
            <a:r>
              <a:rPr lang="es-ES" dirty="0" err="1"/>
              <a:t>Selanjutnya</a:t>
            </a:r>
            <a:r>
              <a:rPr lang="es-ES" dirty="0"/>
              <a:t>, </a:t>
            </a:r>
            <a:r>
              <a:rPr lang="es-ES" dirty="0" err="1"/>
              <a:t>terjadi</a:t>
            </a:r>
            <a:r>
              <a:rPr lang="es-ES" dirty="0"/>
              <a:t> </a:t>
            </a:r>
            <a:r>
              <a:rPr lang="es-ES" dirty="0" err="1"/>
              <a:t>pemisahan</a:t>
            </a:r>
            <a:r>
              <a:rPr lang="es-ES" dirty="0"/>
              <a:t> tugas antara </a:t>
            </a:r>
            <a:r>
              <a:rPr lang="es-ES" dirty="0" err="1"/>
              <a:t>programer</a:t>
            </a:r>
            <a:r>
              <a:rPr lang="es-ES" dirty="0"/>
              <a:t> dan </a:t>
            </a:r>
            <a:r>
              <a:rPr lang="es-ES" dirty="0" err="1"/>
              <a:t>operator</a:t>
            </a:r>
            <a:r>
              <a:rPr lang="es-ES" dirty="0"/>
              <a:t>. Para </a:t>
            </a:r>
            <a:r>
              <a:rPr lang="es-ES" dirty="0" err="1"/>
              <a:t>operator</a:t>
            </a:r>
            <a:r>
              <a:rPr lang="es-ES" dirty="0"/>
              <a:t> </a:t>
            </a:r>
            <a:r>
              <a:rPr lang="es-ES" dirty="0" err="1"/>
              <a:t>biasanya</a:t>
            </a:r>
            <a:r>
              <a:rPr lang="es-ES" dirty="0"/>
              <a:t> secara </a:t>
            </a:r>
            <a:r>
              <a:rPr lang="en-US" dirty="0" err="1"/>
              <a:t>eksklusif</a:t>
            </a:r>
            <a:r>
              <a:rPr lang="en-US" dirty="0"/>
              <a:t> </a:t>
            </a:r>
            <a:r>
              <a:rPr lang="en-US" dirty="0" err="1"/>
              <a:t>menjadi</a:t>
            </a:r>
            <a:r>
              <a:rPr lang="en-US" dirty="0"/>
              <a:t> </a:t>
            </a:r>
            <a:r>
              <a:rPr lang="en-US" dirty="0" err="1"/>
              <a:t>penghuni</a:t>
            </a:r>
            <a:r>
              <a:rPr lang="en-US" dirty="0"/>
              <a:t> "</a:t>
            </a:r>
            <a:r>
              <a:rPr lang="en-US" dirty="0" err="1"/>
              <a:t>ruang</a:t>
            </a:r>
            <a:r>
              <a:rPr lang="en-US" dirty="0"/>
              <a:t> </a:t>
            </a:r>
            <a:r>
              <a:rPr lang="en-US" dirty="0" err="1"/>
              <a:t>kaca</a:t>
            </a:r>
            <a:r>
              <a:rPr lang="en-US" dirty="0"/>
              <a:t>" </a:t>
            </a:r>
            <a:r>
              <a:rPr lang="en-US" dirty="0" err="1"/>
              <a:t>seberang</a:t>
            </a:r>
            <a:r>
              <a:rPr lang="en-US" dirty="0"/>
              <a:t> </a:t>
            </a:r>
            <a:r>
              <a:rPr lang="en-US" dirty="0" err="1"/>
              <a:t>ruang</a:t>
            </a:r>
            <a:r>
              <a:rPr lang="en-US" dirty="0"/>
              <a:t> </a:t>
            </a:r>
            <a:r>
              <a:rPr lang="en-US" dirty="0" err="1"/>
              <a:t>komputer</a:t>
            </a:r>
            <a:r>
              <a:rPr lang="en-US" dirty="0"/>
              <a:t>. Para </a:t>
            </a:r>
            <a:r>
              <a:rPr lang="en-US" dirty="0" err="1"/>
              <a:t>programer</a:t>
            </a:r>
            <a:r>
              <a:rPr lang="en-US" dirty="0"/>
              <a:t> yang </a:t>
            </a:r>
            <a:r>
              <a:rPr lang="en-US" dirty="0" err="1"/>
              <a:t>merupakan</a:t>
            </a:r>
            <a:r>
              <a:rPr lang="en-US" dirty="0"/>
              <a:t> </a:t>
            </a:r>
            <a:r>
              <a:rPr lang="en-US" dirty="0" err="1"/>
              <a:t>pengguna</a:t>
            </a:r>
            <a:r>
              <a:rPr lang="en-US" dirty="0"/>
              <a:t> (</a:t>
            </a:r>
            <a:r>
              <a:rPr lang="en-US" i="1" dirty="0"/>
              <a:t>users</a:t>
            </a:r>
            <a:r>
              <a:rPr lang="en-US" dirty="0"/>
              <a:t>), </a:t>
            </a:r>
            <a:r>
              <a:rPr lang="en-US" dirty="0" err="1"/>
              <a:t>mengakses</a:t>
            </a:r>
            <a:r>
              <a:rPr lang="en-US" dirty="0"/>
              <a:t> </a:t>
            </a:r>
            <a:r>
              <a:rPr lang="en-US" dirty="0" err="1"/>
              <a:t>komputer</a:t>
            </a:r>
            <a:r>
              <a:rPr lang="en-US" dirty="0"/>
              <a:t> </a:t>
            </a:r>
            <a:r>
              <a:rPr lang="en-US" dirty="0" err="1"/>
              <a:t>secara</a:t>
            </a:r>
            <a:r>
              <a:rPr lang="en-US" dirty="0"/>
              <a:t> </a:t>
            </a:r>
            <a:r>
              <a:rPr lang="en-US" dirty="0" err="1"/>
              <a:t>tidak</a:t>
            </a:r>
            <a:r>
              <a:rPr lang="en-US" dirty="0"/>
              <a:t> </a:t>
            </a:r>
            <a:r>
              <a:rPr lang="en-US" dirty="0" err="1"/>
              <a:t>langsung</a:t>
            </a:r>
            <a:r>
              <a:rPr lang="en-US" dirty="0"/>
              <a:t> </a:t>
            </a:r>
            <a:r>
              <a:rPr lang="en-US" dirty="0" err="1"/>
              <a:t>melalui</a:t>
            </a:r>
            <a:r>
              <a:rPr lang="en-US" dirty="0"/>
              <a:t> </a:t>
            </a:r>
            <a:r>
              <a:rPr lang="en-US" dirty="0" err="1"/>
              <a:t>bantuan</a:t>
            </a:r>
            <a:r>
              <a:rPr lang="en-US" dirty="0"/>
              <a:t> para operator. Para </a:t>
            </a:r>
            <a:r>
              <a:rPr lang="en-US" dirty="0" err="1"/>
              <a:t>pengguna</a:t>
            </a:r>
            <a:r>
              <a:rPr lang="en-US" dirty="0"/>
              <a:t> </a:t>
            </a:r>
            <a:r>
              <a:rPr lang="en-US" dirty="0" err="1"/>
              <a:t>mempersiapkan</a:t>
            </a:r>
            <a:r>
              <a:rPr lang="en-US" dirty="0"/>
              <a:t> </a:t>
            </a:r>
            <a:r>
              <a:rPr lang="en-US" dirty="0" err="1"/>
              <a:t>sebuah</a:t>
            </a:r>
            <a:r>
              <a:rPr lang="en-US" dirty="0"/>
              <a:t> </a:t>
            </a:r>
            <a:r>
              <a:rPr lang="en-US" i="1" dirty="0"/>
              <a:t>job </a:t>
            </a:r>
            <a:r>
              <a:rPr lang="en-US" dirty="0"/>
              <a:t>yang </a:t>
            </a:r>
            <a:r>
              <a:rPr lang="en-US" dirty="0" err="1"/>
              <a:t>terdiri</a:t>
            </a:r>
            <a:r>
              <a:rPr lang="en-US" dirty="0"/>
              <a:t> </a:t>
            </a:r>
            <a:r>
              <a:rPr lang="en-US" dirty="0" err="1"/>
              <a:t>dari</a:t>
            </a:r>
            <a:r>
              <a:rPr lang="en-US" dirty="0"/>
              <a:t> program </a:t>
            </a:r>
            <a:r>
              <a:rPr lang="en-US" dirty="0" err="1"/>
              <a:t>aplikasi</a:t>
            </a:r>
            <a:r>
              <a:rPr lang="en-US" dirty="0"/>
              <a:t>, data </a:t>
            </a:r>
            <a:r>
              <a:rPr lang="en-US" dirty="0" err="1"/>
              <a:t>masukan</a:t>
            </a:r>
            <a:r>
              <a:rPr lang="en-US" dirty="0"/>
              <a:t>, </a:t>
            </a:r>
            <a:r>
              <a:rPr lang="en-US" dirty="0" err="1"/>
              <a:t>serta</a:t>
            </a:r>
            <a:r>
              <a:rPr lang="en-US" dirty="0"/>
              <a:t> </a:t>
            </a:r>
            <a:r>
              <a:rPr lang="en-US" dirty="0" err="1"/>
              <a:t>beberapa</a:t>
            </a:r>
            <a:r>
              <a:rPr lang="en-US" dirty="0"/>
              <a:t> </a:t>
            </a:r>
            <a:r>
              <a:rPr lang="en-US" dirty="0" err="1"/>
              <a:t>perintah</a:t>
            </a:r>
            <a:r>
              <a:rPr lang="en-US" dirty="0"/>
              <a:t> </a:t>
            </a:r>
            <a:r>
              <a:rPr lang="en-US" dirty="0" err="1"/>
              <a:t>pengendali</a:t>
            </a:r>
            <a:r>
              <a:rPr lang="en-US" dirty="0"/>
              <a:t> program. Medium yang </a:t>
            </a:r>
            <a:r>
              <a:rPr lang="en-US" dirty="0" err="1"/>
              <a:t>lazim</a:t>
            </a:r>
            <a:r>
              <a:rPr lang="en-US" dirty="0"/>
              <a:t> </a:t>
            </a:r>
            <a:r>
              <a:rPr lang="en-US" dirty="0" err="1"/>
              <a:t>digunakan</a:t>
            </a:r>
            <a:r>
              <a:rPr lang="en-US" dirty="0"/>
              <a:t> </a:t>
            </a:r>
            <a:r>
              <a:rPr lang="en-US" dirty="0" err="1"/>
              <a:t>ialah</a:t>
            </a:r>
            <a:r>
              <a:rPr lang="en-US" dirty="0"/>
              <a:t> </a:t>
            </a:r>
            <a:r>
              <a:rPr lang="en-US" dirty="0" err="1"/>
              <a:t>kartu</a:t>
            </a:r>
            <a:r>
              <a:rPr lang="en-US" dirty="0"/>
              <a:t> </a:t>
            </a:r>
            <a:r>
              <a:rPr lang="en-US" dirty="0" err="1"/>
              <a:t>berlubang</a:t>
            </a:r>
            <a:r>
              <a:rPr lang="en-US" dirty="0"/>
              <a:t> (</a:t>
            </a:r>
            <a:r>
              <a:rPr lang="en-US" i="1" dirty="0"/>
              <a:t>punch card</a:t>
            </a:r>
            <a:r>
              <a:rPr lang="en-US" dirty="0"/>
              <a:t>). </a:t>
            </a:r>
            <a:r>
              <a:rPr lang="en-US" dirty="0" err="1"/>
              <a:t>Setiap</a:t>
            </a:r>
            <a:r>
              <a:rPr lang="en-US" dirty="0"/>
              <a:t> </a:t>
            </a:r>
            <a:r>
              <a:rPr lang="en-US" dirty="0" err="1"/>
              <a:t>kartu</a:t>
            </a:r>
            <a:r>
              <a:rPr lang="en-US" dirty="0"/>
              <a:t> </a:t>
            </a:r>
            <a:r>
              <a:rPr lang="en-US" dirty="0" err="1"/>
              <a:t>dapat</a:t>
            </a:r>
            <a:r>
              <a:rPr lang="en-US" dirty="0"/>
              <a:t> </a:t>
            </a:r>
            <a:r>
              <a:rPr lang="en-US" dirty="0" err="1"/>
              <a:t>menampung</a:t>
            </a:r>
            <a:r>
              <a:rPr lang="en-US" dirty="0"/>
              <a:t> </a:t>
            </a:r>
            <a:r>
              <a:rPr lang="en-US" dirty="0" err="1"/>
              <a:t>informasi</a:t>
            </a:r>
            <a:r>
              <a:rPr lang="en-US" dirty="0"/>
              <a:t> </a:t>
            </a:r>
            <a:r>
              <a:rPr lang="en-US" dirty="0" err="1"/>
              <a:t>satu</a:t>
            </a:r>
            <a:r>
              <a:rPr lang="en-US" dirty="0"/>
              <a:t> </a:t>
            </a:r>
            <a:r>
              <a:rPr lang="en-US" dirty="0" err="1"/>
              <a:t>baris</a:t>
            </a:r>
            <a:r>
              <a:rPr lang="en-US" dirty="0"/>
              <a:t> </a:t>
            </a:r>
            <a:r>
              <a:rPr lang="en-US" dirty="0" err="1"/>
              <a:t>hingga</a:t>
            </a:r>
            <a:r>
              <a:rPr lang="en-US" dirty="0"/>
              <a:t> 80 </a:t>
            </a:r>
            <a:r>
              <a:rPr lang="en-US" dirty="0" err="1"/>
              <a:t>karakter</a:t>
            </a:r>
            <a:r>
              <a:rPr lang="en-US" dirty="0"/>
              <a:t> Set </a:t>
            </a:r>
            <a:r>
              <a:rPr lang="nn-NO" dirty="0"/>
              <a:t>kartu </a:t>
            </a:r>
            <a:r>
              <a:rPr lang="nn-NO" i="1" dirty="0"/>
              <a:t>job </a:t>
            </a:r>
            <a:r>
              <a:rPr lang="nn-NO" dirty="0"/>
              <a:t>lengkap tersebut kemudian diserahkan kepada para operator.</a:t>
            </a:r>
            <a:endParaRPr lang="en-US" dirty="0"/>
          </a:p>
        </p:txBody>
      </p:sp>
    </p:spTree>
    <p:extLst>
      <p:ext uri="{BB962C8B-B14F-4D97-AF65-F5344CB8AC3E}">
        <p14:creationId xmlns:p14="http://schemas.microsoft.com/office/powerpoint/2010/main" val="368480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Komponen</a:t>
            </a:r>
            <a:r>
              <a:rPr lang="en-US" dirty="0"/>
              <a:t> </a:t>
            </a:r>
            <a:r>
              <a:rPr lang="en-US" dirty="0" err="1"/>
              <a:t>Sistem</a:t>
            </a:r>
            <a:r>
              <a:rPr lang="en-US" dirty="0"/>
              <a:t> </a:t>
            </a:r>
            <a:r>
              <a:rPr lang="en-US" dirty="0" err="1"/>
              <a:t>Operasi</a:t>
            </a:r>
            <a:r>
              <a:rPr lang="en-US" dirty="0"/>
              <a:t/>
            </a:r>
            <a:br>
              <a:rPr lang="en-US" dirty="0"/>
            </a:br>
            <a:r>
              <a:rPr lang="en-US" dirty="0" err="1"/>
              <a:t>Pendahuluan</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60589"/>
            <a:ext cx="9858144" cy="4293220"/>
          </a:xfrm>
        </p:spPr>
        <p:txBody>
          <a:bodyPr>
            <a:normAutofit fontScale="92500" lnSpcReduction="20000"/>
          </a:bodyPr>
          <a:lstStyle/>
          <a:p>
            <a:pPr marL="0" indent="0">
              <a:buNone/>
            </a:pPr>
            <a:r>
              <a:rPr lang="en-US" dirty="0" err="1"/>
              <a:t>Sebuah</a:t>
            </a:r>
            <a:r>
              <a:rPr lang="en-US" dirty="0"/>
              <a:t> </a:t>
            </a:r>
            <a:r>
              <a:rPr lang="en-US" dirty="0" err="1"/>
              <a:t>sistem</a:t>
            </a:r>
            <a:r>
              <a:rPr lang="en-US" dirty="0"/>
              <a:t> </a:t>
            </a:r>
            <a:r>
              <a:rPr lang="en-US" dirty="0" err="1"/>
              <a:t>operasi</a:t>
            </a:r>
            <a:r>
              <a:rPr lang="en-US" dirty="0"/>
              <a:t> </a:t>
            </a:r>
            <a:r>
              <a:rPr lang="en-US" dirty="0" err="1"/>
              <a:t>dapat</a:t>
            </a:r>
            <a:r>
              <a:rPr lang="en-US" dirty="0"/>
              <a:t> </a:t>
            </a:r>
            <a:r>
              <a:rPr lang="en-US" dirty="0" err="1"/>
              <a:t>dibagi</a:t>
            </a:r>
            <a:r>
              <a:rPr lang="en-US" dirty="0"/>
              <a:t> </a:t>
            </a:r>
            <a:r>
              <a:rPr lang="en-US" dirty="0" err="1"/>
              <a:t>menjadi</a:t>
            </a:r>
            <a:r>
              <a:rPr lang="en-US" dirty="0"/>
              <a:t> </a:t>
            </a:r>
            <a:r>
              <a:rPr lang="en-US" dirty="0" err="1"/>
              <a:t>beberapa</a:t>
            </a:r>
            <a:r>
              <a:rPr lang="en-US" dirty="0"/>
              <a:t> </a:t>
            </a:r>
            <a:r>
              <a:rPr lang="en-US" dirty="0" err="1"/>
              <a:t>komponen</a:t>
            </a:r>
            <a:r>
              <a:rPr lang="en-US" dirty="0"/>
              <a:t>. </a:t>
            </a:r>
            <a:r>
              <a:rPr lang="en-US" dirty="0" err="1"/>
              <a:t>Secara</a:t>
            </a:r>
            <a:r>
              <a:rPr lang="en-US" dirty="0"/>
              <a:t> </a:t>
            </a:r>
            <a:r>
              <a:rPr lang="en-US" dirty="0" err="1"/>
              <a:t>umum</a:t>
            </a:r>
            <a:r>
              <a:rPr lang="en-US" dirty="0"/>
              <a:t>, para </a:t>
            </a:r>
            <a:r>
              <a:rPr lang="en-US" dirty="0" err="1"/>
              <a:t>pakar</a:t>
            </a:r>
            <a:r>
              <a:rPr lang="en-US" dirty="0"/>
              <a:t> </a:t>
            </a:r>
            <a:r>
              <a:rPr lang="en-US" dirty="0" err="1"/>
              <a:t>sepakat</a:t>
            </a:r>
            <a:r>
              <a:rPr lang="en-US" dirty="0"/>
              <a:t> </a:t>
            </a:r>
            <a:r>
              <a:rPr lang="en-US" dirty="0" err="1"/>
              <a:t>bahwa</a:t>
            </a:r>
            <a:r>
              <a:rPr lang="en-US" dirty="0"/>
              <a:t> </a:t>
            </a:r>
            <a:r>
              <a:rPr lang="en-US" dirty="0" err="1"/>
              <a:t>terdapat</a:t>
            </a:r>
            <a:r>
              <a:rPr lang="en-US" dirty="0"/>
              <a:t> </a:t>
            </a:r>
            <a:r>
              <a:rPr lang="en-US" dirty="0" err="1"/>
              <a:t>sekurangnya</a:t>
            </a:r>
            <a:r>
              <a:rPr lang="en-US" dirty="0"/>
              <a:t> </a:t>
            </a:r>
            <a:r>
              <a:rPr lang="en-US" dirty="0" err="1"/>
              <a:t>empat</a:t>
            </a:r>
            <a:r>
              <a:rPr lang="en-US" dirty="0"/>
              <a:t> </a:t>
            </a:r>
            <a:r>
              <a:rPr lang="en-US" dirty="0" err="1"/>
              <a:t>komponen</a:t>
            </a:r>
            <a:r>
              <a:rPr lang="en-US" dirty="0"/>
              <a:t> </a:t>
            </a:r>
            <a:r>
              <a:rPr lang="en-US" dirty="0" err="1"/>
              <a:t>manajeman</a:t>
            </a:r>
            <a:r>
              <a:rPr lang="en-US" dirty="0"/>
              <a:t> </a:t>
            </a:r>
            <a:r>
              <a:rPr lang="en-US" dirty="0" err="1"/>
              <a:t>utama</a:t>
            </a:r>
            <a:r>
              <a:rPr lang="en-US" dirty="0"/>
              <a:t> </a:t>
            </a:r>
            <a:r>
              <a:rPr lang="en-US" dirty="0" err="1"/>
              <a:t>yaitu</a:t>
            </a:r>
            <a:r>
              <a:rPr lang="en-US" dirty="0"/>
              <a:t>:</a:t>
            </a:r>
          </a:p>
          <a:p>
            <a:r>
              <a:rPr lang="en-US" dirty="0" err="1"/>
              <a:t>Manajemen</a:t>
            </a:r>
            <a:r>
              <a:rPr lang="en-US" dirty="0"/>
              <a:t> Proses</a:t>
            </a:r>
          </a:p>
          <a:p>
            <a:r>
              <a:rPr lang="en-US" dirty="0" err="1"/>
              <a:t>Manajemen</a:t>
            </a:r>
            <a:r>
              <a:rPr lang="en-US" dirty="0"/>
              <a:t> </a:t>
            </a:r>
            <a:r>
              <a:rPr lang="en-US" dirty="0" err="1"/>
              <a:t>Memori</a:t>
            </a:r>
            <a:endParaRPr lang="en-US" dirty="0"/>
          </a:p>
          <a:p>
            <a:r>
              <a:rPr lang="en-US" dirty="0" err="1"/>
              <a:t>Manajamen</a:t>
            </a:r>
            <a:r>
              <a:rPr lang="en-US" dirty="0"/>
              <a:t> </a:t>
            </a:r>
            <a:r>
              <a:rPr lang="en-US" dirty="0" err="1"/>
              <a:t>Sistem</a:t>
            </a:r>
            <a:r>
              <a:rPr lang="en-US" dirty="0"/>
              <a:t> </a:t>
            </a:r>
            <a:r>
              <a:rPr lang="en-US" dirty="0" err="1"/>
              <a:t>Berkas</a:t>
            </a:r>
            <a:r>
              <a:rPr lang="en-US" dirty="0"/>
              <a:t> (File System)</a:t>
            </a:r>
          </a:p>
          <a:p>
            <a:r>
              <a:rPr lang="en-US" dirty="0" err="1"/>
              <a:t>Manajemen</a:t>
            </a:r>
            <a:r>
              <a:rPr lang="en-US" dirty="0"/>
              <a:t> </a:t>
            </a:r>
            <a:r>
              <a:rPr lang="en-US" dirty="0" err="1"/>
              <a:t>Masukan</a:t>
            </a:r>
            <a:r>
              <a:rPr lang="en-US" dirty="0"/>
              <a:t>/</a:t>
            </a:r>
            <a:r>
              <a:rPr lang="en-US" dirty="0" err="1"/>
              <a:t>Keluaran</a:t>
            </a:r>
            <a:endParaRPr lang="en-US" dirty="0"/>
          </a:p>
          <a:p>
            <a:pPr marL="0" indent="0">
              <a:buNone/>
            </a:pPr>
            <a:endParaRPr lang="en-US" dirty="0"/>
          </a:p>
          <a:p>
            <a:pPr marL="0" indent="0">
              <a:buNone/>
            </a:pPr>
            <a:r>
              <a:rPr lang="en-US" dirty="0" err="1"/>
              <a:t>Selain</a:t>
            </a:r>
            <a:r>
              <a:rPr lang="en-US" dirty="0"/>
              <a:t> </a:t>
            </a:r>
            <a:r>
              <a:rPr lang="en-US" dirty="0" err="1"/>
              <a:t>keempat</a:t>
            </a:r>
            <a:r>
              <a:rPr lang="en-US" dirty="0"/>
              <a:t> </a:t>
            </a:r>
            <a:r>
              <a:rPr lang="en-US" dirty="0" err="1"/>
              <a:t>komponen</a:t>
            </a:r>
            <a:r>
              <a:rPr lang="en-US" dirty="0"/>
              <a:t> di </a:t>
            </a:r>
            <a:r>
              <a:rPr lang="en-US" dirty="0" err="1"/>
              <a:t>atas</a:t>
            </a:r>
            <a:r>
              <a:rPr lang="en-US" dirty="0"/>
              <a:t>, </a:t>
            </a:r>
            <a:r>
              <a:rPr lang="en-US" dirty="0" err="1"/>
              <a:t>Avi</a:t>
            </a:r>
            <a:r>
              <a:rPr lang="en-US" dirty="0"/>
              <a:t> </a:t>
            </a:r>
            <a:r>
              <a:rPr lang="en-US" dirty="0" err="1"/>
              <a:t>Silberschatz</a:t>
            </a:r>
            <a:r>
              <a:rPr lang="en-US" dirty="0"/>
              <a:t>, dan </a:t>
            </a:r>
            <a:r>
              <a:rPr lang="en-US" dirty="0" err="1"/>
              <a:t>kawan-kawan</a:t>
            </a:r>
            <a:r>
              <a:rPr lang="en-US" dirty="0"/>
              <a:t> </a:t>
            </a:r>
            <a:r>
              <a:rPr lang="en-US" dirty="0" err="1"/>
              <a:t>menambahkan</a:t>
            </a:r>
            <a:r>
              <a:rPr lang="en-US" dirty="0"/>
              <a:t> </a:t>
            </a:r>
            <a:r>
              <a:rPr lang="en-US" dirty="0" err="1"/>
              <a:t>beberapa</a:t>
            </a:r>
            <a:r>
              <a:rPr lang="en-US" dirty="0"/>
              <a:t> </a:t>
            </a:r>
            <a:r>
              <a:rPr lang="en-US" dirty="0" err="1"/>
              <a:t>komponen</a:t>
            </a:r>
            <a:r>
              <a:rPr lang="en-US" dirty="0"/>
              <a:t> </a:t>
            </a:r>
            <a:r>
              <a:rPr lang="en-US" dirty="0" err="1"/>
              <a:t>seperti</a:t>
            </a:r>
            <a:r>
              <a:rPr lang="en-US" dirty="0"/>
              <a:t>:</a:t>
            </a:r>
          </a:p>
          <a:p>
            <a:r>
              <a:rPr lang="en-US" dirty="0" err="1"/>
              <a:t>Manajemen</a:t>
            </a:r>
            <a:r>
              <a:rPr lang="en-US" dirty="0"/>
              <a:t> </a:t>
            </a:r>
            <a:r>
              <a:rPr lang="en-US" dirty="0" err="1"/>
              <a:t>Penyimpanan</a:t>
            </a:r>
            <a:r>
              <a:rPr lang="en-US" dirty="0"/>
              <a:t> </a:t>
            </a:r>
            <a:r>
              <a:rPr lang="en-US" dirty="0" err="1"/>
              <a:t>Sekunder</a:t>
            </a:r>
            <a:endParaRPr lang="en-US" dirty="0"/>
          </a:p>
          <a:p>
            <a:r>
              <a:rPr lang="en-US" dirty="0" err="1"/>
              <a:t>Manajemen</a:t>
            </a:r>
            <a:r>
              <a:rPr lang="en-US" dirty="0"/>
              <a:t> </a:t>
            </a:r>
            <a:r>
              <a:rPr lang="en-US" dirty="0" err="1"/>
              <a:t>Sistem</a:t>
            </a:r>
            <a:r>
              <a:rPr lang="en-US" dirty="0"/>
              <a:t> </a:t>
            </a:r>
            <a:r>
              <a:rPr lang="en-US" dirty="0" err="1"/>
              <a:t>Proteksi</a:t>
            </a:r>
            <a:endParaRPr lang="en-US" dirty="0"/>
          </a:p>
          <a:p>
            <a:r>
              <a:rPr lang="en-US" dirty="0" err="1"/>
              <a:t>Manajemen</a:t>
            </a:r>
            <a:r>
              <a:rPr lang="en-US" dirty="0"/>
              <a:t> </a:t>
            </a:r>
            <a:r>
              <a:rPr lang="en-US" dirty="0" err="1"/>
              <a:t>Jaringan</a:t>
            </a:r>
            <a:endParaRPr lang="en-US" dirty="0"/>
          </a:p>
          <a:p>
            <a:r>
              <a:rPr lang="en-US" i="1" dirty="0"/>
              <a:t>Command-Interpreter System</a:t>
            </a:r>
            <a:endParaRPr lang="en-US" dirty="0"/>
          </a:p>
        </p:txBody>
      </p:sp>
    </p:spTree>
    <p:extLst>
      <p:ext uri="{BB962C8B-B14F-4D97-AF65-F5344CB8AC3E}">
        <p14:creationId xmlns:p14="http://schemas.microsoft.com/office/powerpoint/2010/main" val="152417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Komponen</a:t>
            </a:r>
            <a:r>
              <a:rPr lang="en-US" dirty="0"/>
              <a:t> </a:t>
            </a:r>
            <a:r>
              <a:rPr lang="en-US" dirty="0" err="1"/>
              <a:t>Sistem</a:t>
            </a:r>
            <a:r>
              <a:rPr lang="en-US" dirty="0"/>
              <a:t> </a:t>
            </a:r>
            <a:r>
              <a:rPr lang="en-US" dirty="0" err="1"/>
              <a:t>Operasi</a:t>
            </a:r>
            <a:r>
              <a:rPr lang="en-US" dirty="0"/>
              <a:t/>
            </a:r>
            <a:br>
              <a:rPr lang="en-US" dirty="0"/>
            </a:br>
            <a:r>
              <a:rPr lang="en-US" dirty="0" err="1"/>
              <a:t>Manajemen</a:t>
            </a:r>
            <a:r>
              <a:rPr lang="en-US" dirty="0"/>
              <a:t> Proses</a:t>
            </a:r>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a:bodyPr>
          <a:lstStyle/>
          <a:p>
            <a:pPr marL="0" indent="0">
              <a:buNone/>
            </a:pPr>
            <a:r>
              <a:rPr lang="en-US" dirty="0"/>
              <a:t>Proses </a:t>
            </a:r>
            <a:r>
              <a:rPr lang="en-US" dirty="0" err="1"/>
              <a:t>adalah</a:t>
            </a:r>
            <a:r>
              <a:rPr lang="en-US" dirty="0"/>
              <a:t> </a:t>
            </a:r>
            <a:r>
              <a:rPr lang="en-US" dirty="0" err="1"/>
              <a:t>sebuah</a:t>
            </a:r>
            <a:r>
              <a:rPr lang="en-US" dirty="0"/>
              <a:t> program yang </a:t>
            </a:r>
            <a:r>
              <a:rPr lang="en-US" dirty="0" err="1"/>
              <a:t>sedang</a:t>
            </a:r>
            <a:r>
              <a:rPr lang="en-US" dirty="0"/>
              <a:t> </a:t>
            </a:r>
            <a:r>
              <a:rPr lang="en-US" dirty="0" err="1"/>
              <a:t>dieksekusi</a:t>
            </a:r>
            <a:r>
              <a:rPr lang="en-US" dirty="0"/>
              <a:t>. </a:t>
            </a:r>
            <a:r>
              <a:rPr lang="en-US" dirty="0" err="1"/>
              <a:t>Sebuah</a:t>
            </a:r>
            <a:r>
              <a:rPr lang="en-US" dirty="0"/>
              <a:t> proses </a:t>
            </a:r>
            <a:r>
              <a:rPr lang="en-US" dirty="0" err="1"/>
              <a:t>membutuhkan</a:t>
            </a:r>
            <a:r>
              <a:rPr lang="en-US" dirty="0"/>
              <a:t> </a:t>
            </a:r>
            <a:r>
              <a:rPr lang="en-US" dirty="0" err="1"/>
              <a:t>beberapa</a:t>
            </a:r>
            <a:r>
              <a:rPr lang="en-US" dirty="0"/>
              <a:t> </a:t>
            </a:r>
            <a:r>
              <a:rPr lang="en-US" dirty="0" err="1"/>
              <a:t>sumber</a:t>
            </a:r>
            <a:r>
              <a:rPr lang="en-US" dirty="0"/>
              <a:t> </a:t>
            </a:r>
            <a:r>
              <a:rPr lang="en-US" dirty="0" err="1"/>
              <a:t>daya</a:t>
            </a:r>
            <a:r>
              <a:rPr lang="en-US" dirty="0"/>
              <a:t> </a:t>
            </a:r>
            <a:r>
              <a:rPr lang="en-US" dirty="0" err="1"/>
              <a:t>untuk</a:t>
            </a:r>
            <a:r>
              <a:rPr lang="en-US" dirty="0"/>
              <a:t> </a:t>
            </a:r>
            <a:r>
              <a:rPr lang="en-US" dirty="0" err="1"/>
              <a:t>menyelesaikan</a:t>
            </a:r>
            <a:r>
              <a:rPr lang="en-US" dirty="0"/>
              <a:t> </a:t>
            </a:r>
            <a:r>
              <a:rPr lang="en-US" dirty="0" err="1"/>
              <a:t>tugasnya</a:t>
            </a:r>
            <a:r>
              <a:rPr lang="en-US" dirty="0"/>
              <a:t>. </a:t>
            </a:r>
            <a:r>
              <a:rPr lang="en-US" dirty="0" err="1"/>
              <a:t>Alokasi</a:t>
            </a:r>
            <a:r>
              <a:rPr lang="en-US" dirty="0"/>
              <a:t> </a:t>
            </a:r>
            <a:r>
              <a:rPr lang="en-US" dirty="0" err="1"/>
              <a:t>sumber</a:t>
            </a:r>
            <a:r>
              <a:rPr lang="en-US" dirty="0"/>
              <a:t> </a:t>
            </a:r>
            <a:r>
              <a:rPr lang="en-US" dirty="0" err="1"/>
              <a:t>daya</a:t>
            </a:r>
            <a:r>
              <a:rPr lang="en-US" dirty="0"/>
              <a:t> </a:t>
            </a:r>
            <a:r>
              <a:rPr lang="en-US" dirty="0" err="1"/>
              <a:t>tersebut</a:t>
            </a:r>
            <a:r>
              <a:rPr lang="en-US" dirty="0"/>
              <a:t> </a:t>
            </a:r>
            <a:r>
              <a:rPr lang="en-US" dirty="0" err="1"/>
              <a:t>dikelola</a:t>
            </a:r>
            <a:r>
              <a:rPr lang="en-US" dirty="0"/>
              <a:t> oleh </a:t>
            </a:r>
            <a:r>
              <a:rPr lang="en-US" dirty="0" err="1"/>
              <a:t>Sistem</a:t>
            </a:r>
            <a:r>
              <a:rPr lang="en-US" dirty="0"/>
              <a:t> </a:t>
            </a:r>
            <a:r>
              <a:rPr lang="en-US" dirty="0" err="1"/>
              <a:t>Operasi</a:t>
            </a:r>
            <a:r>
              <a:rPr lang="en-US" dirty="0"/>
              <a:t>. </a:t>
            </a:r>
            <a:r>
              <a:rPr lang="en-US" dirty="0" err="1"/>
              <a:t>Umpamanya</a:t>
            </a:r>
            <a:r>
              <a:rPr lang="en-US" dirty="0"/>
              <a:t>, </a:t>
            </a:r>
            <a:r>
              <a:rPr lang="en-US" dirty="0" err="1"/>
              <a:t>waktu</a:t>
            </a:r>
            <a:r>
              <a:rPr lang="en-US" dirty="0"/>
              <a:t> </a:t>
            </a:r>
            <a:r>
              <a:rPr lang="en-US" i="1" dirty="0"/>
              <a:t>CPU</a:t>
            </a:r>
            <a:r>
              <a:rPr lang="en-US" dirty="0"/>
              <a:t>, </a:t>
            </a:r>
            <a:r>
              <a:rPr lang="en-US" dirty="0" err="1"/>
              <a:t>memori</a:t>
            </a:r>
            <a:r>
              <a:rPr lang="en-US" dirty="0"/>
              <a:t>, </a:t>
            </a:r>
            <a:r>
              <a:rPr lang="en-US" dirty="0" err="1"/>
              <a:t>berkas-berkas</a:t>
            </a:r>
            <a:r>
              <a:rPr lang="en-US" dirty="0"/>
              <a:t>, dan </a:t>
            </a:r>
            <a:r>
              <a:rPr lang="en-US" dirty="0" err="1"/>
              <a:t>perangkat-perangkat</a:t>
            </a:r>
            <a:r>
              <a:rPr lang="en-US" dirty="0"/>
              <a:t> M/K. </a:t>
            </a:r>
            <a:r>
              <a:rPr lang="en-US" dirty="0" err="1"/>
              <a:t>Ketika</a:t>
            </a:r>
            <a:r>
              <a:rPr lang="en-US" dirty="0"/>
              <a:t> proses </a:t>
            </a:r>
            <a:r>
              <a:rPr lang="en-US" dirty="0" err="1"/>
              <a:t>tersebut</a:t>
            </a:r>
            <a:r>
              <a:rPr lang="en-US" dirty="0"/>
              <a:t> </a:t>
            </a:r>
            <a:r>
              <a:rPr lang="en-US" dirty="0" err="1"/>
              <a:t>berhenti</a:t>
            </a:r>
            <a:r>
              <a:rPr lang="en-US" dirty="0"/>
              <a:t> </a:t>
            </a:r>
            <a:r>
              <a:rPr lang="en-US" dirty="0" err="1"/>
              <a:t>dijalankan</a:t>
            </a:r>
            <a:r>
              <a:rPr lang="en-US" dirty="0"/>
              <a:t>, </a:t>
            </a:r>
            <a:r>
              <a:rPr lang="en-US" dirty="0" err="1"/>
              <a:t>sistem</a:t>
            </a:r>
            <a:r>
              <a:rPr lang="en-US" dirty="0"/>
              <a:t> </a:t>
            </a:r>
            <a:r>
              <a:rPr lang="en-US" dirty="0" err="1"/>
              <a:t>operasi</a:t>
            </a:r>
            <a:r>
              <a:rPr lang="en-US" dirty="0"/>
              <a:t> </a:t>
            </a:r>
            <a:r>
              <a:rPr lang="en-US" dirty="0" err="1"/>
              <a:t>akan</a:t>
            </a:r>
            <a:r>
              <a:rPr lang="en-US" dirty="0"/>
              <a:t> </a:t>
            </a:r>
            <a:r>
              <a:rPr lang="en-US" dirty="0" err="1"/>
              <a:t>mendapatkan</a:t>
            </a:r>
            <a:r>
              <a:rPr lang="en-US" dirty="0"/>
              <a:t> </a:t>
            </a:r>
            <a:r>
              <a:rPr lang="en-US" dirty="0" err="1"/>
              <a:t>kembali</a:t>
            </a:r>
            <a:r>
              <a:rPr lang="en-US" dirty="0"/>
              <a:t> </a:t>
            </a:r>
            <a:r>
              <a:rPr lang="en-US" dirty="0" err="1"/>
              <a:t>semua</a:t>
            </a:r>
            <a:r>
              <a:rPr lang="en-US" dirty="0"/>
              <a:t> </a:t>
            </a:r>
            <a:r>
              <a:rPr lang="en-US" dirty="0" err="1"/>
              <a:t>sumber</a:t>
            </a:r>
            <a:r>
              <a:rPr lang="en-US" dirty="0"/>
              <a:t> </a:t>
            </a:r>
            <a:r>
              <a:rPr lang="en-US" dirty="0" err="1"/>
              <a:t>daya</a:t>
            </a:r>
            <a:r>
              <a:rPr lang="en-US" dirty="0"/>
              <a:t> yang </a:t>
            </a:r>
            <a:r>
              <a:rPr lang="en-US" dirty="0" err="1"/>
              <a:t>bisa</a:t>
            </a:r>
            <a:r>
              <a:rPr lang="en-US" dirty="0"/>
              <a:t> </a:t>
            </a:r>
            <a:r>
              <a:rPr lang="en-US" dirty="0" err="1"/>
              <a:t>digunakan</a:t>
            </a:r>
            <a:r>
              <a:rPr lang="en-US" dirty="0"/>
              <a:t> </a:t>
            </a:r>
            <a:r>
              <a:rPr lang="en-US" dirty="0" err="1"/>
              <a:t>kembali</a:t>
            </a:r>
            <a:r>
              <a:rPr lang="en-US" dirty="0"/>
              <a:t>. </a:t>
            </a:r>
            <a:r>
              <a:rPr lang="en-US" dirty="0" err="1"/>
              <a:t>Sistem</a:t>
            </a:r>
            <a:r>
              <a:rPr lang="en-US" dirty="0"/>
              <a:t> </a:t>
            </a:r>
            <a:r>
              <a:rPr lang="en-US" dirty="0" err="1"/>
              <a:t>operasi</a:t>
            </a:r>
            <a:r>
              <a:rPr lang="en-US" dirty="0"/>
              <a:t> </a:t>
            </a:r>
            <a:r>
              <a:rPr lang="en-US" dirty="0" err="1"/>
              <a:t>bertanggung-jawab</a:t>
            </a:r>
            <a:r>
              <a:rPr lang="en-US" dirty="0"/>
              <a:t> </a:t>
            </a:r>
            <a:r>
              <a:rPr lang="en-US" dirty="0" err="1"/>
              <a:t>atas</a:t>
            </a:r>
            <a:r>
              <a:rPr lang="en-US" dirty="0"/>
              <a:t> </a:t>
            </a:r>
            <a:r>
              <a:rPr lang="en-US" dirty="0" err="1"/>
              <a:t>aktivitas-aktivitas</a:t>
            </a:r>
            <a:r>
              <a:rPr lang="en-US" dirty="0"/>
              <a:t> yang </a:t>
            </a:r>
            <a:r>
              <a:rPr lang="en-US" dirty="0" err="1"/>
              <a:t>berkaitan</a:t>
            </a:r>
            <a:r>
              <a:rPr lang="en-US" dirty="0"/>
              <a:t> </a:t>
            </a:r>
            <a:r>
              <a:rPr lang="en-US" dirty="0" err="1"/>
              <a:t>dengan</a:t>
            </a:r>
            <a:r>
              <a:rPr lang="en-US" dirty="0"/>
              <a:t> </a:t>
            </a:r>
            <a:r>
              <a:rPr lang="en-US" dirty="0" err="1"/>
              <a:t>manajemen</a:t>
            </a:r>
            <a:r>
              <a:rPr lang="en-US" dirty="0"/>
              <a:t> proses </a:t>
            </a:r>
            <a:r>
              <a:rPr lang="en-US" dirty="0" err="1"/>
              <a:t>seperti</a:t>
            </a:r>
            <a:r>
              <a:rPr lang="en-US" dirty="0"/>
              <a:t>:</a:t>
            </a:r>
          </a:p>
          <a:p>
            <a:r>
              <a:rPr lang="en-US" dirty="0" err="1"/>
              <a:t>Membuat</a:t>
            </a:r>
            <a:r>
              <a:rPr lang="en-US" dirty="0"/>
              <a:t> dan </a:t>
            </a:r>
            <a:r>
              <a:rPr lang="en-US" dirty="0" err="1"/>
              <a:t>menghapus</a:t>
            </a:r>
            <a:r>
              <a:rPr lang="en-US" dirty="0"/>
              <a:t> proses </a:t>
            </a:r>
            <a:r>
              <a:rPr lang="en-US" dirty="0" err="1"/>
              <a:t>pengguna</a:t>
            </a:r>
            <a:r>
              <a:rPr lang="en-US" dirty="0"/>
              <a:t> dan </a:t>
            </a:r>
            <a:r>
              <a:rPr lang="en-US" dirty="0" err="1"/>
              <a:t>sistem</a:t>
            </a:r>
            <a:r>
              <a:rPr lang="en-US" dirty="0"/>
              <a:t> proses.</a:t>
            </a:r>
          </a:p>
          <a:p>
            <a:r>
              <a:rPr lang="en-US" dirty="0" err="1"/>
              <a:t>Menunda</a:t>
            </a:r>
            <a:r>
              <a:rPr lang="en-US" dirty="0"/>
              <a:t> </a:t>
            </a:r>
            <a:r>
              <a:rPr lang="en-US" dirty="0" err="1"/>
              <a:t>atau</a:t>
            </a:r>
            <a:r>
              <a:rPr lang="en-US" dirty="0"/>
              <a:t> </a:t>
            </a:r>
            <a:r>
              <a:rPr lang="en-US" dirty="0" err="1"/>
              <a:t>melanjutkan</a:t>
            </a:r>
            <a:r>
              <a:rPr lang="en-US" dirty="0"/>
              <a:t> proses.</a:t>
            </a:r>
          </a:p>
          <a:p>
            <a:r>
              <a:rPr lang="fi-FI" dirty="0"/>
              <a:t>Menyediakan mekanisme untuk sinkronisasi proses.</a:t>
            </a:r>
          </a:p>
          <a:p>
            <a:r>
              <a:rPr lang="fi-FI" dirty="0"/>
              <a:t>Menyediakan mekanisme untuk komunikasi proses.</a:t>
            </a:r>
          </a:p>
          <a:p>
            <a:r>
              <a:rPr lang="en-US" dirty="0" err="1"/>
              <a:t>Menyediakan</a:t>
            </a:r>
            <a:r>
              <a:rPr lang="en-US" dirty="0"/>
              <a:t> </a:t>
            </a:r>
            <a:r>
              <a:rPr lang="en-US" dirty="0" err="1"/>
              <a:t>mekanisme</a:t>
            </a:r>
            <a:r>
              <a:rPr lang="en-US" dirty="0"/>
              <a:t> </a:t>
            </a:r>
            <a:r>
              <a:rPr lang="en-US" dirty="0" err="1"/>
              <a:t>untuk</a:t>
            </a:r>
            <a:r>
              <a:rPr lang="en-US" dirty="0"/>
              <a:t> </a:t>
            </a:r>
            <a:r>
              <a:rPr lang="en-US" dirty="0" err="1"/>
              <a:t>penanganan</a:t>
            </a:r>
            <a:r>
              <a:rPr lang="en-US" dirty="0"/>
              <a:t> </a:t>
            </a:r>
            <a:r>
              <a:rPr lang="en-US" i="1" dirty="0"/>
              <a:t>deadlock</a:t>
            </a:r>
            <a:r>
              <a:rPr lang="en-US" dirty="0"/>
              <a:t>.</a:t>
            </a:r>
          </a:p>
        </p:txBody>
      </p:sp>
    </p:spTree>
    <p:extLst>
      <p:ext uri="{BB962C8B-B14F-4D97-AF65-F5344CB8AC3E}">
        <p14:creationId xmlns:p14="http://schemas.microsoft.com/office/powerpoint/2010/main" val="819411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Komponen</a:t>
            </a:r>
            <a:r>
              <a:rPr lang="en-US" dirty="0"/>
              <a:t> </a:t>
            </a:r>
            <a:r>
              <a:rPr lang="en-US" dirty="0" err="1"/>
              <a:t>Sistem</a:t>
            </a:r>
            <a:r>
              <a:rPr lang="en-US" dirty="0"/>
              <a:t> </a:t>
            </a:r>
            <a:r>
              <a:rPr lang="en-US" dirty="0" err="1"/>
              <a:t>Operasi</a:t>
            </a:r>
            <a:r>
              <a:rPr lang="en-US" dirty="0"/>
              <a:t/>
            </a:r>
            <a:br>
              <a:rPr lang="en-US" dirty="0"/>
            </a:br>
            <a:r>
              <a:rPr lang="en-US" dirty="0" err="1"/>
              <a:t>Manajemen</a:t>
            </a:r>
            <a:r>
              <a:rPr lang="en-US" dirty="0"/>
              <a:t> </a:t>
            </a:r>
            <a:r>
              <a:rPr lang="en-US" dirty="0" err="1"/>
              <a:t>Memori</a:t>
            </a:r>
            <a:r>
              <a:rPr lang="en-US" dirty="0"/>
              <a:t> Utama</a:t>
            </a:r>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a:bodyPr>
          <a:lstStyle/>
          <a:p>
            <a:pPr marL="0" indent="0">
              <a:buNone/>
            </a:pPr>
            <a:r>
              <a:rPr lang="en-US" dirty="0" err="1"/>
              <a:t>Memori</a:t>
            </a:r>
            <a:r>
              <a:rPr lang="en-US" dirty="0"/>
              <a:t> </a:t>
            </a:r>
            <a:r>
              <a:rPr lang="en-US" dirty="0" err="1"/>
              <a:t>utama</a:t>
            </a:r>
            <a:r>
              <a:rPr lang="en-US" dirty="0"/>
              <a:t> </a:t>
            </a:r>
            <a:r>
              <a:rPr lang="en-US" dirty="0" err="1"/>
              <a:t>atau</a:t>
            </a:r>
            <a:r>
              <a:rPr lang="en-US" dirty="0"/>
              <a:t> </a:t>
            </a:r>
            <a:r>
              <a:rPr lang="en-US" dirty="0" err="1"/>
              <a:t>lebih</a:t>
            </a:r>
            <a:r>
              <a:rPr lang="en-US" dirty="0"/>
              <a:t> </a:t>
            </a:r>
            <a:r>
              <a:rPr lang="en-US" dirty="0" err="1"/>
              <a:t>dikenal</a:t>
            </a:r>
            <a:r>
              <a:rPr lang="en-US" dirty="0"/>
              <a:t> </a:t>
            </a:r>
            <a:r>
              <a:rPr lang="en-US" dirty="0" err="1"/>
              <a:t>sebagai</a:t>
            </a:r>
            <a:r>
              <a:rPr lang="en-US" dirty="0"/>
              <a:t> </a:t>
            </a:r>
            <a:r>
              <a:rPr lang="en-US" dirty="0" err="1"/>
              <a:t>memori</a:t>
            </a:r>
            <a:r>
              <a:rPr lang="en-US" dirty="0"/>
              <a:t> </a:t>
            </a:r>
            <a:r>
              <a:rPr lang="en-US" dirty="0" err="1"/>
              <a:t>adalah</a:t>
            </a:r>
            <a:r>
              <a:rPr lang="en-US" dirty="0"/>
              <a:t> </a:t>
            </a:r>
            <a:r>
              <a:rPr lang="en-US" dirty="0" err="1"/>
              <a:t>sebuah</a:t>
            </a:r>
            <a:r>
              <a:rPr lang="en-US" dirty="0"/>
              <a:t> </a:t>
            </a:r>
            <a:r>
              <a:rPr lang="en-US" i="1" dirty="0"/>
              <a:t>array </a:t>
            </a:r>
            <a:r>
              <a:rPr lang="en-US" dirty="0"/>
              <a:t>yang </a:t>
            </a:r>
            <a:r>
              <a:rPr lang="en-US" dirty="0" err="1"/>
              <a:t>besar</a:t>
            </a:r>
            <a:r>
              <a:rPr lang="en-US" dirty="0"/>
              <a:t> </a:t>
            </a:r>
            <a:r>
              <a:rPr lang="en-US" dirty="0" err="1"/>
              <a:t>dari</a:t>
            </a:r>
            <a:r>
              <a:rPr lang="en-US" dirty="0"/>
              <a:t> </a:t>
            </a:r>
            <a:r>
              <a:rPr lang="en-US" i="1" dirty="0"/>
              <a:t>word </a:t>
            </a:r>
            <a:r>
              <a:rPr lang="en-US" dirty="0" err="1"/>
              <a:t>atau</a:t>
            </a:r>
            <a:r>
              <a:rPr lang="en-US" dirty="0"/>
              <a:t> </a:t>
            </a:r>
            <a:r>
              <a:rPr lang="en-US" i="1" dirty="0"/>
              <a:t>byte</a:t>
            </a:r>
            <a:r>
              <a:rPr lang="en-US" dirty="0"/>
              <a:t>, yang </a:t>
            </a:r>
            <a:r>
              <a:rPr lang="en-US" dirty="0" err="1"/>
              <a:t>ukurannya</a:t>
            </a:r>
            <a:r>
              <a:rPr lang="en-US" dirty="0"/>
              <a:t> </a:t>
            </a:r>
            <a:r>
              <a:rPr lang="en-US" dirty="0" err="1"/>
              <a:t>mencapai</a:t>
            </a:r>
            <a:r>
              <a:rPr lang="en-US" dirty="0"/>
              <a:t> </a:t>
            </a:r>
            <a:r>
              <a:rPr lang="en-US" dirty="0" err="1"/>
              <a:t>ratusan</a:t>
            </a:r>
            <a:r>
              <a:rPr lang="en-US" dirty="0"/>
              <a:t>, </a:t>
            </a:r>
            <a:r>
              <a:rPr lang="en-US" dirty="0" err="1"/>
              <a:t>ribuan</a:t>
            </a:r>
            <a:r>
              <a:rPr lang="en-US" dirty="0"/>
              <a:t>, </a:t>
            </a:r>
            <a:r>
              <a:rPr lang="en-US" dirty="0" err="1"/>
              <a:t>atau</a:t>
            </a:r>
            <a:r>
              <a:rPr lang="en-US" dirty="0"/>
              <a:t> </a:t>
            </a:r>
            <a:r>
              <a:rPr lang="en-US" dirty="0" err="1"/>
              <a:t>bahkan</a:t>
            </a:r>
            <a:r>
              <a:rPr lang="en-US" dirty="0"/>
              <a:t> </a:t>
            </a:r>
            <a:r>
              <a:rPr lang="en-US" dirty="0" err="1"/>
              <a:t>jutaan</a:t>
            </a:r>
            <a:r>
              <a:rPr lang="en-US" dirty="0"/>
              <a:t>. </a:t>
            </a:r>
            <a:r>
              <a:rPr lang="en-US" dirty="0" err="1"/>
              <a:t>Setiap</a:t>
            </a:r>
            <a:r>
              <a:rPr lang="en-US" dirty="0"/>
              <a:t> </a:t>
            </a:r>
            <a:r>
              <a:rPr lang="en-US" i="1" dirty="0"/>
              <a:t>word </a:t>
            </a:r>
            <a:r>
              <a:rPr lang="en-US" dirty="0" err="1"/>
              <a:t>atau</a:t>
            </a:r>
            <a:r>
              <a:rPr lang="en-US" dirty="0"/>
              <a:t> byte </a:t>
            </a:r>
            <a:r>
              <a:rPr lang="en-US" dirty="0" err="1"/>
              <a:t>mempunyai</a:t>
            </a:r>
            <a:r>
              <a:rPr lang="en-US" dirty="0"/>
              <a:t> </a:t>
            </a:r>
            <a:r>
              <a:rPr lang="en-US" dirty="0" err="1"/>
              <a:t>alamat</a:t>
            </a:r>
            <a:r>
              <a:rPr lang="en-US" dirty="0"/>
              <a:t> </a:t>
            </a:r>
            <a:r>
              <a:rPr lang="en-US" dirty="0" err="1"/>
              <a:t>tersendiri</a:t>
            </a:r>
            <a:r>
              <a:rPr lang="en-US" dirty="0"/>
              <a:t>. </a:t>
            </a:r>
            <a:r>
              <a:rPr lang="en-US" dirty="0" err="1"/>
              <a:t>Memori</a:t>
            </a:r>
            <a:r>
              <a:rPr lang="en-US" dirty="0"/>
              <a:t> </a:t>
            </a:r>
            <a:r>
              <a:rPr lang="en-US" dirty="0" err="1"/>
              <a:t>utama</a:t>
            </a:r>
            <a:r>
              <a:rPr lang="en-US" dirty="0"/>
              <a:t> </a:t>
            </a:r>
            <a:r>
              <a:rPr lang="en-US" dirty="0" err="1"/>
              <a:t>berfungsi</a:t>
            </a:r>
            <a:r>
              <a:rPr lang="en-US" dirty="0"/>
              <a:t> </a:t>
            </a:r>
            <a:r>
              <a:rPr lang="en-US" dirty="0" err="1"/>
              <a:t>sebagai</a:t>
            </a:r>
            <a:r>
              <a:rPr lang="en-US" dirty="0"/>
              <a:t> </a:t>
            </a:r>
            <a:r>
              <a:rPr lang="en-US" dirty="0" err="1"/>
              <a:t>tempat</a:t>
            </a:r>
            <a:r>
              <a:rPr lang="en-US" dirty="0"/>
              <a:t> </a:t>
            </a:r>
            <a:r>
              <a:rPr lang="en-US" dirty="0" err="1"/>
              <a:t>penyimpanan</a:t>
            </a:r>
            <a:r>
              <a:rPr lang="en-US" dirty="0"/>
              <a:t> </a:t>
            </a:r>
            <a:r>
              <a:rPr lang="en-US" dirty="0" err="1"/>
              <a:t>instruksi</a:t>
            </a:r>
            <a:r>
              <a:rPr lang="en-US" dirty="0"/>
              <a:t>/data yang </a:t>
            </a:r>
            <a:r>
              <a:rPr lang="en-US" dirty="0" err="1"/>
              <a:t>akses</a:t>
            </a:r>
            <a:r>
              <a:rPr lang="en-US" dirty="0"/>
              <a:t> </a:t>
            </a:r>
            <a:r>
              <a:rPr lang="en-US" dirty="0" err="1"/>
              <a:t>datanya</a:t>
            </a:r>
            <a:r>
              <a:rPr lang="en-US" dirty="0"/>
              <a:t> </a:t>
            </a:r>
            <a:r>
              <a:rPr lang="en-US" dirty="0" err="1"/>
              <a:t>digunakan</a:t>
            </a:r>
            <a:r>
              <a:rPr lang="en-US" dirty="0"/>
              <a:t> oleh CPU dan </a:t>
            </a:r>
            <a:r>
              <a:rPr lang="en-US" dirty="0" err="1"/>
              <a:t>perangkat</a:t>
            </a:r>
            <a:r>
              <a:rPr lang="en-US" dirty="0"/>
              <a:t> </a:t>
            </a:r>
            <a:r>
              <a:rPr lang="en-US" dirty="0" err="1"/>
              <a:t>Masukan</a:t>
            </a:r>
            <a:r>
              <a:rPr lang="en-US" dirty="0"/>
              <a:t>/</a:t>
            </a:r>
            <a:r>
              <a:rPr lang="en-US" dirty="0" err="1"/>
              <a:t>Keluaran</a:t>
            </a:r>
            <a:r>
              <a:rPr lang="en-US" dirty="0"/>
              <a:t>. </a:t>
            </a:r>
            <a:r>
              <a:rPr lang="en-US" dirty="0" err="1"/>
              <a:t>Memori</a:t>
            </a:r>
            <a:r>
              <a:rPr lang="en-US" dirty="0"/>
              <a:t> </a:t>
            </a:r>
            <a:r>
              <a:rPr lang="en-US" dirty="0" err="1"/>
              <a:t>utama</a:t>
            </a:r>
            <a:r>
              <a:rPr lang="en-US" dirty="0"/>
              <a:t> </a:t>
            </a:r>
            <a:r>
              <a:rPr lang="en-US" dirty="0" err="1"/>
              <a:t>termasuk</a:t>
            </a:r>
            <a:r>
              <a:rPr lang="en-US" dirty="0"/>
              <a:t> </a:t>
            </a:r>
            <a:r>
              <a:rPr lang="en-US" dirty="0" err="1"/>
              <a:t>tempat</a:t>
            </a:r>
            <a:r>
              <a:rPr lang="en-US" dirty="0"/>
              <a:t> </a:t>
            </a:r>
            <a:r>
              <a:rPr lang="en-US" dirty="0" err="1"/>
              <a:t>penyimpanan</a:t>
            </a:r>
            <a:r>
              <a:rPr lang="en-US" dirty="0"/>
              <a:t> data yang </a:t>
            </a:r>
            <a:r>
              <a:rPr lang="en-US" dirty="0" err="1"/>
              <a:t>yang</a:t>
            </a:r>
            <a:r>
              <a:rPr lang="en-US" dirty="0"/>
              <a:t> </a:t>
            </a:r>
            <a:r>
              <a:rPr lang="en-US" dirty="0" err="1"/>
              <a:t>bersifat</a:t>
            </a:r>
            <a:r>
              <a:rPr lang="en-US" dirty="0"/>
              <a:t> </a:t>
            </a:r>
            <a:r>
              <a:rPr lang="en-US" b="1" dirty="0"/>
              <a:t>volatile</a:t>
            </a:r>
            <a:r>
              <a:rPr lang="en-US" dirty="0"/>
              <a:t> -- </a:t>
            </a:r>
            <a:r>
              <a:rPr lang="en-US" dirty="0" err="1"/>
              <a:t>tidak</a:t>
            </a:r>
            <a:r>
              <a:rPr lang="en-US" dirty="0"/>
              <a:t> </a:t>
            </a:r>
            <a:r>
              <a:rPr lang="en-US" dirty="0" err="1"/>
              <a:t>permanen</a:t>
            </a:r>
            <a:r>
              <a:rPr lang="en-US" dirty="0"/>
              <a:t> -- </a:t>
            </a:r>
            <a:r>
              <a:rPr lang="en-US" dirty="0" err="1"/>
              <a:t>yaitu</a:t>
            </a:r>
            <a:r>
              <a:rPr lang="en-US" dirty="0"/>
              <a:t> data </a:t>
            </a:r>
            <a:r>
              <a:rPr lang="en-US" dirty="0" err="1"/>
              <a:t>akan</a:t>
            </a:r>
            <a:r>
              <a:rPr lang="en-US" dirty="0"/>
              <a:t> </a:t>
            </a:r>
            <a:r>
              <a:rPr lang="en-US" dirty="0" err="1"/>
              <a:t>hilang</a:t>
            </a:r>
            <a:r>
              <a:rPr lang="en-US" dirty="0"/>
              <a:t> </a:t>
            </a:r>
            <a:r>
              <a:rPr lang="en-US" dirty="0" err="1"/>
              <a:t>kalau</a:t>
            </a:r>
            <a:r>
              <a:rPr lang="en-US" dirty="0"/>
              <a:t> </a:t>
            </a:r>
            <a:r>
              <a:rPr lang="en-US" dirty="0" err="1"/>
              <a:t>komputer</a:t>
            </a:r>
            <a:r>
              <a:rPr lang="en-US" dirty="0"/>
              <a:t> </a:t>
            </a:r>
            <a:r>
              <a:rPr lang="en-US" dirty="0" err="1"/>
              <a:t>dimatikan</a:t>
            </a:r>
            <a:r>
              <a:rPr lang="en-US" dirty="0"/>
              <a:t>. </a:t>
            </a:r>
          </a:p>
          <a:p>
            <a:pPr marL="0" indent="0">
              <a:buNone/>
            </a:pPr>
            <a:r>
              <a:rPr lang="en-US" dirty="0" err="1"/>
              <a:t>Sistem</a:t>
            </a:r>
            <a:r>
              <a:rPr lang="en-US" dirty="0"/>
              <a:t> </a:t>
            </a:r>
            <a:r>
              <a:rPr lang="en-US" dirty="0" err="1"/>
              <a:t>operasi</a:t>
            </a:r>
            <a:r>
              <a:rPr lang="en-US" dirty="0"/>
              <a:t> </a:t>
            </a:r>
            <a:r>
              <a:rPr lang="en-US" dirty="0" err="1"/>
              <a:t>bertanggung-jawab</a:t>
            </a:r>
            <a:r>
              <a:rPr lang="en-US" dirty="0"/>
              <a:t> </a:t>
            </a:r>
            <a:r>
              <a:rPr lang="en-US" dirty="0" err="1"/>
              <a:t>atas</a:t>
            </a:r>
            <a:r>
              <a:rPr lang="en-US" dirty="0"/>
              <a:t> </a:t>
            </a:r>
            <a:r>
              <a:rPr lang="en-US" dirty="0" err="1"/>
              <a:t>aktivitas-aktivitas</a:t>
            </a:r>
            <a:r>
              <a:rPr lang="en-US" dirty="0"/>
              <a:t> yang </a:t>
            </a:r>
            <a:r>
              <a:rPr lang="en-US" dirty="0" err="1"/>
              <a:t>berkaitan</a:t>
            </a:r>
            <a:r>
              <a:rPr lang="en-US" dirty="0"/>
              <a:t> </a:t>
            </a:r>
            <a:r>
              <a:rPr lang="en-US" dirty="0" err="1"/>
              <a:t>dengan</a:t>
            </a:r>
            <a:r>
              <a:rPr lang="en-US" dirty="0"/>
              <a:t> </a:t>
            </a:r>
            <a:r>
              <a:rPr lang="en-US" dirty="0" err="1"/>
              <a:t>manajemen</a:t>
            </a:r>
            <a:r>
              <a:rPr lang="en-US" dirty="0"/>
              <a:t> </a:t>
            </a:r>
            <a:r>
              <a:rPr lang="en-US" dirty="0" err="1"/>
              <a:t>memori</a:t>
            </a:r>
            <a:r>
              <a:rPr lang="en-US" dirty="0"/>
              <a:t> </a:t>
            </a:r>
            <a:r>
              <a:rPr lang="en-US" dirty="0" err="1"/>
              <a:t>seperti</a:t>
            </a:r>
            <a:r>
              <a:rPr lang="en-US" dirty="0"/>
              <a:t>:</a:t>
            </a:r>
          </a:p>
          <a:p>
            <a:r>
              <a:rPr lang="en-US" dirty="0" err="1"/>
              <a:t>Menjaga</a:t>
            </a:r>
            <a:r>
              <a:rPr lang="en-US" dirty="0"/>
              <a:t> </a:t>
            </a:r>
            <a:r>
              <a:rPr lang="en-US" i="1" dirty="0"/>
              <a:t>track </a:t>
            </a:r>
            <a:r>
              <a:rPr lang="en-US" dirty="0" err="1"/>
              <a:t>dari</a:t>
            </a:r>
            <a:r>
              <a:rPr lang="en-US" dirty="0"/>
              <a:t> </a:t>
            </a:r>
            <a:r>
              <a:rPr lang="en-US" dirty="0" err="1"/>
              <a:t>memori</a:t>
            </a:r>
            <a:r>
              <a:rPr lang="en-US" dirty="0"/>
              <a:t> yang </a:t>
            </a:r>
            <a:r>
              <a:rPr lang="en-US" dirty="0" err="1"/>
              <a:t>sedang</a:t>
            </a:r>
            <a:r>
              <a:rPr lang="en-US" dirty="0"/>
              <a:t> </a:t>
            </a:r>
            <a:r>
              <a:rPr lang="en-US" dirty="0" err="1"/>
              <a:t>digunakan</a:t>
            </a:r>
            <a:r>
              <a:rPr lang="en-US" dirty="0"/>
              <a:t> dan </a:t>
            </a:r>
            <a:r>
              <a:rPr lang="en-US" dirty="0" err="1"/>
              <a:t>siapa</a:t>
            </a:r>
            <a:r>
              <a:rPr lang="en-US" dirty="0"/>
              <a:t> yang </a:t>
            </a:r>
            <a:r>
              <a:rPr lang="en-US" dirty="0" err="1"/>
              <a:t>menggunakannya</a:t>
            </a:r>
            <a:r>
              <a:rPr lang="en-US" dirty="0"/>
              <a:t>.</a:t>
            </a:r>
          </a:p>
          <a:p>
            <a:r>
              <a:rPr lang="en-US" dirty="0" err="1"/>
              <a:t>Memilih</a:t>
            </a:r>
            <a:r>
              <a:rPr lang="en-US" dirty="0"/>
              <a:t> program yang </a:t>
            </a:r>
            <a:r>
              <a:rPr lang="en-US" dirty="0" err="1"/>
              <a:t>akan</a:t>
            </a:r>
            <a:r>
              <a:rPr lang="en-US" dirty="0"/>
              <a:t> di-</a:t>
            </a:r>
            <a:r>
              <a:rPr lang="en-US" i="1" dirty="0"/>
              <a:t>load </a:t>
            </a:r>
            <a:r>
              <a:rPr lang="en-US" dirty="0" err="1"/>
              <a:t>ke</a:t>
            </a:r>
            <a:r>
              <a:rPr lang="en-US" dirty="0"/>
              <a:t> </a:t>
            </a:r>
            <a:r>
              <a:rPr lang="en-US" dirty="0" err="1"/>
              <a:t>memori</a:t>
            </a:r>
            <a:r>
              <a:rPr lang="en-US" dirty="0"/>
              <a:t>.</a:t>
            </a:r>
          </a:p>
        </p:txBody>
      </p:sp>
    </p:spTree>
    <p:extLst>
      <p:ext uri="{BB962C8B-B14F-4D97-AF65-F5344CB8AC3E}">
        <p14:creationId xmlns:p14="http://schemas.microsoft.com/office/powerpoint/2010/main" val="313268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Komponen</a:t>
            </a:r>
            <a:r>
              <a:rPr lang="en-US" dirty="0"/>
              <a:t> </a:t>
            </a:r>
            <a:r>
              <a:rPr lang="en-US" dirty="0" err="1"/>
              <a:t>Sistem</a:t>
            </a:r>
            <a:r>
              <a:rPr lang="en-US" dirty="0"/>
              <a:t> </a:t>
            </a:r>
            <a:r>
              <a:rPr lang="en-US" dirty="0" err="1"/>
              <a:t>Operasi</a:t>
            </a:r>
            <a:r>
              <a:rPr lang="en-US" dirty="0"/>
              <a:t/>
            </a:r>
            <a:br>
              <a:rPr lang="en-US" dirty="0"/>
            </a:br>
            <a:r>
              <a:rPr lang="en-US" dirty="0" err="1"/>
              <a:t>Manajemen</a:t>
            </a:r>
            <a:r>
              <a:rPr lang="en-US" dirty="0"/>
              <a:t> </a:t>
            </a:r>
            <a:r>
              <a:rPr lang="en-US" dirty="0" err="1"/>
              <a:t>Sistem</a:t>
            </a:r>
            <a:r>
              <a:rPr lang="en-US" dirty="0"/>
              <a:t> </a:t>
            </a:r>
            <a:r>
              <a:rPr lang="en-US" dirty="0" err="1"/>
              <a:t>Berkas</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a:bodyPr>
          <a:lstStyle/>
          <a:p>
            <a:pPr marL="0" indent="0">
              <a:buNone/>
            </a:pPr>
            <a:r>
              <a:rPr lang="en-US" dirty="0" err="1"/>
              <a:t>Berkas</a:t>
            </a:r>
            <a:r>
              <a:rPr lang="en-US" dirty="0"/>
              <a:t> </a:t>
            </a:r>
            <a:r>
              <a:rPr lang="en-US" dirty="0" err="1"/>
              <a:t>adalah</a:t>
            </a:r>
            <a:r>
              <a:rPr lang="en-US" dirty="0"/>
              <a:t> </a:t>
            </a:r>
            <a:r>
              <a:rPr lang="en-US" dirty="0" err="1"/>
              <a:t>kumpulan</a:t>
            </a:r>
            <a:r>
              <a:rPr lang="en-US" dirty="0"/>
              <a:t> </a:t>
            </a:r>
            <a:r>
              <a:rPr lang="en-US" dirty="0" err="1"/>
              <a:t>informasi</a:t>
            </a:r>
            <a:r>
              <a:rPr lang="en-US" dirty="0"/>
              <a:t> yang </a:t>
            </a:r>
            <a:r>
              <a:rPr lang="en-US" dirty="0" err="1"/>
              <a:t>berhubungan</a:t>
            </a:r>
            <a:r>
              <a:rPr lang="en-US" dirty="0"/>
              <a:t>, </a:t>
            </a:r>
            <a:r>
              <a:rPr lang="en-US" dirty="0" err="1"/>
              <a:t>sesuai</a:t>
            </a:r>
            <a:r>
              <a:rPr lang="en-US" dirty="0"/>
              <a:t> </a:t>
            </a:r>
            <a:r>
              <a:rPr lang="en-US" dirty="0" err="1"/>
              <a:t>dengan</a:t>
            </a:r>
            <a:r>
              <a:rPr lang="en-US" dirty="0"/>
              <a:t> </a:t>
            </a:r>
            <a:r>
              <a:rPr lang="en-US" dirty="0" err="1"/>
              <a:t>tujuan</a:t>
            </a:r>
            <a:r>
              <a:rPr lang="en-US" dirty="0"/>
              <a:t> </a:t>
            </a:r>
            <a:r>
              <a:rPr lang="en-US" dirty="0" err="1"/>
              <a:t>pembuat</a:t>
            </a:r>
            <a:r>
              <a:rPr lang="en-US" dirty="0"/>
              <a:t> </a:t>
            </a:r>
            <a:r>
              <a:rPr lang="en-US" dirty="0" err="1"/>
              <a:t>berkas</a:t>
            </a:r>
            <a:r>
              <a:rPr lang="en-US" dirty="0"/>
              <a:t> </a:t>
            </a:r>
            <a:r>
              <a:rPr lang="en-US" dirty="0" err="1"/>
              <a:t>tersebut</a:t>
            </a:r>
            <a:r>
              <a:rPr lang="en-US" dirty="0"/>
              <a:t>. </a:t>
            </a:r>
            <a:r>
              <a:rPr lang="en-US" dirty="0" err="1"/>
              <a:t>Umumnya</a:t>
            </a:r>
            <a:r>
              <a:rPr lang="en-US" dirty="0"/>
              <a:t> </a:t>
            </a:r>
            <a:r>
              <a:rPr lang="en-US" dirty="0" err="1"/>
              <a:t>berkas</a:t>
            </a:r>
            <a:r>
              <a:rPr lang="en-US" dirty="0"/>
              <a:t> </a:t>
            </a:r>
            <a:r>
              <a:rPr lang="en-US" dirty="0" err="1"/>
              <a:t>merepresentasikan</a:t>
            </a:r>
            <a:r>
              <a:rPr lang="en-US" dirty="0"/>
              <a:t> program dan data. </a:t>
            </a:r>
            <a:r>
              <a:rPr lang="en-US" dirty="0" err="1"/>
              <a:t>Berkas</a:t>
            </a:r>
            <a:r>
              <a:rPr lang="en-US" dirty="0"/>
              <a:t> </a:t>
            </a:r>
            <a:r>
              <a:rPr lang="en-US" dirty="0" err="1"/>
              <a:t>dapat</a:t>
            </a:r>
            <a:r>
              <a:rPr lang="en-US" dirty="0"/>
              <a:t> </a:t>
            </a:r>
            <a:r>
              <a:rPr lang="en-US" dirty="0" err="1"/>
              <a:t>mempunyai</a:t>
            </a:r>
            <a:r>
              <a:rPr lang="en-US" dirty="0"/>
              <a:t> </a:t>
            </a:r>
            <a:r>
              <a:rPr lang="en-US" dirty="0" err="1"/>
              <a:t>struktur</a:t>
            </a:r>
            <a:r>
              <a:rPr lang="en-US" dirty="0"/>
              <a:t> yang </a:t>
            </a:r>
            <a:r>
              <a:rPr lang="en-US" dirty="0" err="1"/>
              <a:t>bersifat</a:t>
            </a:r>
            <a:r>
              <a:rPr lang="en-US" dirty="0"/>
              <a:t> </a:t>
            </a:r>
            <a:r>
              <a:rPr lang="en-US" dirty="0" err="1"/>
              <a:t>hirarkis</a:t>
            </a:r>
            <a:r>
              <a:rPr lang="en-US" dirty="0"/>
              <a:t> (</a:t>
            </a:r>
            <a:r>
              <a:rPr lang="en-US" dirty="0" err="1"/>
              <a:t>direktori</a:t>
            </a:r>
            <a:r>
              <a:rPr lang="en-US" dirty="0"/>
              <a:t>, volume, </a:t>
            </a:r>
            <a:r>
              <a:rPr lang="en-US" dirty="0" err="1"/>
              <a:t>dll</a:t>
            </a:r>
            <a:r>
              <a:rPr lang="en-US" dirty="0"/>
              <a:t>.). </a:t>
            </a:r>
            <a:r>
              <a:rPr lang="en-US" dirty="0" err="1"/>
              <a:t>Sistem</a:t>
            </a:r>
            <a:r>
              <a:rPr lang="en-US" dirty="0"/>
              <a:t> </a:t>
            </a:r>
            <a:r>
              <a:rPr lang="en-US" dirty="0" err="1"/>
              <a:t>operasi</a:t>
            </a:r>
            <a:r>
              <a:rPr lang="en-US" dirty="0"/>
              <a:t> </a:t>
            </a:r>
            <a:r>
              <a:rPr lang="en-US" dirty="0" err="1"/>
              <a:t>mengimplementasikan</a:t>
            </a:r>
            <a:r>
              <a:rPr lang="en-US" dirty="0"/>
              <a:t> </a:t>
            </a:r>
            <a:r>
              <a:rPr lang="en-US" dirty="0" err="1"/>
              <a:t>konsep</a:t>
            </a:r>
            <a:r>
              <a:rPr lang="en-US" dirty="0"/>
              <a:t> </a:t>
            </a:r>
            <a:r>
              <a:rPr lang="en-US" dirty="0" err="1"/>
              <a:t>abstrak</a:t>
            </a:r>
            <a:r>
              <a:rPr lang="en-US" dirty="0"/>
              <a:t> </a:t>
            </a:r>
            <a:r>
              <a:rPr lang="en-US" dirty="0" err="1"/>
              <a:t>dari</a:t>
            </a:r>
            <a:r>
              <a:rPr lang="en-US" dirty="0"/>
              <a:t> </a:t>
            </a:r>
            <a:r>
              <a:rPr lang="en-US" dirty="0" err="1"/>
              <a:t>berkas</a:t>
            </a:r>
            <a:r>
              <a:rPr lang="en-US" dirty="0"/>
              <a:t> </a:t>
            </a:r>
            <a:r>
              <a:rPr lang="en-US" dirty="0" err="1"/>
              <a:t>dengan</a:t>
            </a:r>
            <a:r>
              <a:rPr lang="en-US" dirty="0"/>
              <a:t> </a:t>
            </a:r>
            <a:r>
              <a:rPr lang="en-US" dirty="0" err="1"/>
              <a:t>mengatur</a:t>
            </a:r>
            <a:r>
              <a:rPr lang="en-US" dirty="0"/>
              <a:t> media </a:t>
            </a:r>
            <a:r>
              <a:rPr lang="en-US" dirty="0" err="1"/>
              <a:t>penyimpanan</a:t>
            </a:r>
            <a:r>
              <a:rPr lang="en-US" dirty="0"/>
              <a:t> </a:t>
            </a:r>
            <a:r>
              <a:rPr lang="en-US" dirty="0" err="1"/>
              <a:t>massa</a:t>
            </a:r>
            <a:r>
              <a:rPr lang="en-US" dirty="0"/>
              <a:t>, </a:t>
            </a:r>
            <a:r>
              <a:rPr lang="en-US" dirty="0" err="1"/>
              <a:t>misalnya</a:t>
            </a:r>
            <a:r>
              <a:rPr lang="en-US" dirty="0"/>
              <a:t> tapes dan disk.</a:t>
            </a:r>
          </a:p>
          <a:p>
            <a:pPr marL="0" indent="0">
              <a:buNone/>
            </a:pPr>
            <a:r>
              <a:rPr lang="en-US" dirty="0" err="1"/>
              <a:t>Sistem</a:t>
            </a:r>
            <a:r>
              <a:rPr lang="en-US" dirty="0"/>
              <a:t> </a:t>
            </a:r>
            <a:r>
              <a:rPr lang="en-US" dirty="0" err="1"/>
              <a:t>operasi</a:t>
            </a:r>
            <a:r>
              <a:rPr lang="en-US" dirty="0"/>
              <a:t> </a:t>
            </a:r>
            <a:r>
              <a:rPr lang="en-US" dirty="0" err="1"/>
              <a:t>bertanggung-jawab</a:t>
            </a:r>
            <a:r>
              <a:rPr lang="en-US" dirty="0"/>
              <a:t> </a:t>
            </a:r>
            <a:r>
              <a:rPr lang="en-US" dirty="0" err="1"/>
              <a:t>dalam</a:t>
            </a:r>
            <a:r>
              <a:rPr lang="en-US" dirty="0"/>
              <a:t> </a:t>
            </a:r>
            <a:r>
              <a:rPr lang="en-US" dirty="0" err="1"/>
              <a:t>aktivitas</a:t>
            </a:r>
            <a:r>
              <a:rPr lang="en-US" dirty="0"/>
              <a:t> yang </a:t>
            </a:r>
            <a:r>
              <a:rPr lang="en-US" dirty="0" err="1"/>
              <a:t>berhubungan</a:t>
            </a:r>
            <a:r>
              <a:rPr lang="en-US" dirty="0"/>
              <a:t> </a:t>
            </a:r>
            <a:r>
              <a:rPr lang="en-US" dirty="0" err="1"/>
              <a:t>dengan</a:t>
            </a:r>
            <a:r>
              <a:rPr lang="en-US" dirty="0"/>
              <a:t> </a:t>
            </a:r>
            <a:r>
              <a:rPr lang="en-US" dirty="0" err="1"/>
              <a:t>manajemen</a:t>
            </a:r>
            <a:r>
              <a:rPr lang="en-US" dirty="0"/>
              <a:t> </a:t>
            </a:r>
            <a:r>
              <a:rPr lang="en-US" dirty="0" err="1"/>
              <a:t>berkas</a:t>
            </a:r>
            <a:r>
              <a:rPr lang="en-US" dirty="0"/>
              <a:t>:</a:t>
            </a:r>
          </a:p>
          <a:p>
            <a:r>
              <a:rPr lang="en-US" dirty="0" err="1"/>
              <a:t>Pembuatan</a:t>
            </a:r>
            <a:r>
              <a:rPr lang="en-US" dirty="0"/>
              <a:t> dan </a:t>
            </a:r>
            <a:r>
              <a:rPr lang="en-US" dirty="0" err="1"/>
              <a:t>penghapusan</a:t>
            </a:r>
            <a:r>
              <a:rPr lang="en-US" dirty="0"/>
              <a:t> </a:t>
            </a:r>
            <a:r>
              <a:rPr lang="en-US" dirty="0" err="1"/>
              <a:t>berkas</a:t>
            </a:r>
            <a:r>
              <a:rPr lang="en-US" dirty="0"/>
              <a:t>.</a:t>
            </a:r>
          </a:p>
          <a:p>
            <a:r>
              <a:rPr lang="en-US" dirty="0" err="1"/>
              <a:t>Pembuatan</a:t>
            </a:r>
            <a:r>
              <a:rPr lang="en-US" dirty="0"/>
              <a:t> dan </a:t>
            </a:r>
            <a:r>
              <a:rPr lang="en-US" dirty="0" err="1"/>
              <a:t>penghapusan</a:t>
            </a:r>
            <a:r>
              <a:rPr lang="en-US" dirty="0"/>
              <a:t> </a:t>
            </a:r>
            <a:r>
              <a:rPr lang="en-US" dirty="0" err="1"/>
              <a:t>direktori</a:t>
            </a:r>
            <a:r>
              <a:rPr lang="en-US" dirty="0"/>
              <a:t>.</a:t>
            </a:r>
          </a:p>
          <a:p>
            <a:r>
              <a:rPr lang="en-US" dirty="0" err="1"/>
              <a:t>Mendukung</a:t>
            </a:r>
            <a:r>
              <a:rPr lang="en-US" dirty="0"/>
              <a:t> </a:t>
            </a:r>
            <a:r>
              <a:rPr lang="en-US" dirty="0" err="1"/>
              <a:t>manipulasi</a:t>
            </a:r>
            <a:r>
              <a:rPr lang="en-US" dirty="0"/>
              <a:t> </a:t>
            </a:r>
            <a:r>
              <a:rPr lang="en-US" dirty="0" err="1"/>
              <a:t>berkas</a:t>
            </a:r>
            <a:r>
              <a:rPr lang="en-US" dirty="0"/>
              <a:t> dan </a:t>
            </a:r>
            <a:r>
              <a:rPr lang="en-US" dirty="0" err="1"/>
              <a:t>direktori</a:t>
            </a:r>
            <a:r>
              <a:rPr lang="en-US" dirty="0"/>
              <a:t>.</a:t>
            </a:r>
          </a:p>
          <a:p>
            <a:r>
              <a:rPr lang="en-US" dirty="0" err="1"/>
              <a:t>Memetakan</a:t>
            </a:r>
            <a:r>
              <a:rPr lang="en-US" dirty="0"/>
              <a:t> </a:t>
            </a:r>
            <a:r>
              <a:rPr lang="en-US" dirty="0" err="1"/>
              <a:t>berkas</a:t>
            </a:r>
            <a:r>
              <a:rPr lang="en-US" dirty="0"/>
              <a:t> </a:t>
            </a:r>
            <a:r>
              <a:rPr lang="en-US" dirty="0" err="1"/>
              <a:t>ke</a:t>
            </a:r>
            <a:r>
              <a:rPr lang="en-US" dirty="0"/>
              <a:t> secondary-storage.</a:t>
            </a:r>
          </a:p>
          <a:p>
            <a:r>
              <a:rPr lang="en-US" dirty="0"/>
              <a:t>Mem-back-up </a:t>
            </a:r>
            <a:r>
              <a:rPr lang="en-US" dirty="0" err="1"/>
              <a:t>berkas</a:t>
            </a:r>
            <a:r>
              <a:rPr lang="en-US" dirty="0"/>
              <a:t> </a:t>
            </a:r>
            <a:r>
              <a:rPr lang="en-US" dirty="0" err="1"/>
              <a:t>ke</a:t>
            </a:r>
            <a:r>
              <a:rPr lang="en-US" dirty="0"/>
              <a:t> media </a:t>
            </a:r>
            <a:r>
              <a:rPr lang="en-US" dirty="0" err="1"/>
              <a:t>penyimpanan</a:t>
            </a:r>
            <a:r>
              <a:rPr lang="en-US" dirty="0"/>
              <a:t> yang </a:t>
            </a:r>
            <a:r>
              <a:rPr lang="en-US" dirty="0" err="1"/>
              <a:t>permanen</a:t>
            </a:r>
            <a:r>
              <a:rPr lang="en-US" dirty="0"/>
              <a:t> (non-volatile).</a:t>
            </a:r>
          </a:p>
        </p:txBody>
      </p:sp>
    </p:spTree>
    <p:extLst>
      <p:ext uri="{BB962C8B-B14F-4D97-AF65-F5344CB8AC3E}">
        <p14:creationId xmlns:p14="http://schemas.microsoft.com/office/powerpoint/2010/main" val="3185150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Komponen</a:t>
            </a:r>
            <a:r>
              <a:rPr lang="en-US" dirty="0"/>
              <a:t> </a:t>
            </a:r>
            <a:r>
              <a:rPr lang="en-US" dirty="0" err="1"/>
              <a:t>Sistem</a:t>
            </a:r>
            <a:r>
              <a:rPr lang="en-US" dirty="0"/>
              <a:t> </a:t>
            </a:r>
            <a:r>
              <a:rPr lang="en-US" dirty="0" err="1"/>
              <a:t>Operasi</a:t>
            </a:r>
            <a:r>
              <a:rPr lang="en-US" dirty="0"/>
              <a:t/>
            </a:r>
            <a:br>
              <a:rPr lang="en-US" dirty="0"/>
            </a:br>
            <a:r>
              <a:rPr lang="en-US" dirty="0" err="1"/>
              <a:t>Manajemen</a:t>
            </a:r>
            <a:r>
              <a:rPr lang="en-US" dirty="0"/>
              <a:t> </a:t>
            </a:r>
            <a:r>
              <a:rPr lang="en-US" dirty="0" err="1"/>
              <a:t>Sistem</a:t>
            </a:r>
            <a:r>
              <a:rPr lang="en-US" dirty="0"/>
              <a:t> </a:t>
            </a:r>
            <a:r>
              <a:rPr lang="en-US" dirty="0" err="1"/>
              <a:t>Masukan</a:t>
            </a:r>
            <a:r>
              <a:rPr lang="en-US" dirty="0"/>
              <a:t>/</a:t>
            </a:r>
            <a:r>
              <a:rPr lang="en-US" dirty="0" err="1"/>
              <a:t>Keluaran</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a:bodyPr>
          <a:lstStyle/>
          <a:p>
            <a:pPr marL="0" indent="0">
              <a:buNone/>
            </a:pPr>
            <a:r>
              <a:rPr lang="en-US" dirty="0" err="1"/>
              <a:t>Sistem</a:t>
            </a:r>
            <a:r>
              <a:rPr lang="en-US" dirty="0"/>
              <a:t> </a:t>
            </a:r>
            <a:r>
              <a:rPr lang="en-US" dirty="0" err="1"/>
              <a:t>ini</a:t>
            </a:r>
            <a:r>
              <a:rPr lang="en-US" dirty="0"/>
              <a:t> </a:t>
            </a:r>
            <a:r>
              <a:rPr lang="en-US" dirty="0" err="1"/>
              <a:t>sering</a:t>
            </a:r>
            <a:r>
              <a:rPr lang="en-US" dirty="0"/>
              <a:t> </a:t>
            </a:r>
            <a:r>
              <a:rPr lang="en-US" dirty="0" err="1"/>
              <a:t>disebut</a:t>
            </a:r>
            <a:r>
              <a:rPr lang="en-US" dirty="0"/>
              <a:t> </a:t>
            </a:r>
            <a:r>
              <a:rPr lang="en-US" dirty="0" err="1"/>
              <a:t>dengan</a:t>
            </a:r>
            <a:r>
              <a:rPr lang="en-US" dirty="0"/>
              <a:t> </a:t>
            </a:r>
            <a:r>
              <a:rPr lang="en-US" i="1" dirty="0"/>
              <a:t>device manager</a:t>
            </a:r>
            <a:r>
              <a:rPr lang="en-US" dirty="0"/>
              <a:t>. </a:t>
            </a:r>
            <a:r>
              <a:rPr lang="en-US" dirty="0" err="1"/>
              <a:t>Menyediakan</a:t>
            </a:r>
            <a:r>
              <a:rPr lang="en-US" dirty="0"/>
              <a:t> </a:t>
            </a:r>
            <a:r>
              <a:rPr lang="en-US" i="1" dirty="0"/>
              <a:t>device driver </a:t>
            </a:r>
            <a:r>
              <a:rPr lang="en-US" dirty="0"/>
              <a:t>yang </a:t>
            </a:r>
            <a:r>
              <a:rPr lang="en-US" dirty="0" err="1"/>
              <a:t>umum</a:t>
            </a:r>
            <a:r>
              <a:rPr lang="en-US" dirty="0"/>
              <a:t> </a:t>
            </a:r>
            <a:r>
              <a:rPr lang="en-US" dirty="0" err="1"/>
              <a:t>sehingga</a:t>
            </a:r>
            <a:r>
              <a:rPr lang="en-US" dirty="0"/>
              <a:t> </a:t>
            </a:r>
            <a:r>
              <a:rPr lang="en-US" dirty="0" err="1"/>
              <a:t>operasi</a:t>
            </a:r>
            <a:r>
              <a:rPr lang="en-US" dirty="0"/>
              <a:t> </a:t>
            </a:r>
            <a:r>
              <a:rPr lang="en-US" dirty="0" err="1"/>
              <a:t>Masukan</a:t>
            </a:r>
            <a:r>
              <a:rPr lang="en-US" dirty="0"/>
              <a:t>/</a:t>
            </a:r>
            <a:r>
              <a:rPr lang="en-US" dirty="0" err="1"/>
              <a:t>Keluaran</a:t>
            </a:r>
            <a:r>
              <a:rPr lang="en-US" dirty="0"/>
              <a:t> </a:t>
            </a:r>
            <a:r>
              <a:rPr lang="en-US" dirty="0" err="1"/>
              <a:t>dapat</a:t>
            </a:r>
            <a:r>
              <a:rPr lang="en-US" dirty="0"/>
              <a:t> </a:t>
            </a:r>
            <a:r>
              <a:rPr lang="en-US" dirty="0" err="1"/>
              <a:t>seragam</a:t>
            </a:r>
            <a:r>
              <a:rPr lang="en-US" dirty="0"/>
              <a:t> (</a:t>
            </a:r>
            <a:r>
              <a:rPr lang="en-US" dirty="0" err="1"/>
              <a:t>membuka</a:t>
            </a:r>
            <a:r>
              <a:rPr lang="en-US" dirty="0"/>
              <a:t>, </a:t>
            </a:r>
            <a:r>
              <a:rPr lang="en-US" dirty="0" err="1"/>
              <a:t>membaca</a:t>
            </a:r>
            <a:r>
              <a:rPr lang="en-US" dirty="0"/>
              <a:t>, </a:t>
            </a:r>
            <a:r>
              <a:rPr lang="en-US" dirty="0" err="1"/>
              <a:t>menulis</a:t>
            </a:r>
            <a:r>
              <a:rPr lang="en-US" dirty="0"/>
              <a:t>, </a:t>
            </a:r>
            <a:r>
              <a:rPr lang="en-US" dirty="0" err="1"/>
              <a:t>menutup</a:t>
            </a:r>
            <a:r>
              <a:rPr lang="en-US" dirty="0"/>
              <a:t>). </a:t>
            </a:r>
            <a:r>
              <a:rPr lang="en-US" dirty="0" err="1"/>
              <a:t>Contoh</a:t>
            </a:r>
            <a:r>
              <a:rPr lang="en-US" dirty="0"/>
              <a:t>: </a:t>
            </a:r>
            <a:r>
              <a:rPr lang="en-US" dirty="0" err="1"/>
              <a:t>pengguna</a:t>
            </a:r>
            <a:r>
              <a:rPr lang="en-US" dirty="0"/>
              <a:t> </a:t>
            </a:r>
            <a:r>
              <a:rPr lang="en-US" dirty="0" err="1"/>
              <a:t>menggunakan</a:t>
            </a:r>
            <a:r>
              <a:rPr lang="en-US" dirty="0"/>
              <a:t> </a:t>
            </a:r>
            <a:r>
              <a:rPr lang="en-US" dirty="0" err="1"/>
              <a:t>operasi</a:t>
            </a:r>
            <a:r>
              <a:rPr lang="en-US" dirty="0"/>
              <a:t> yang </a:t>
            </a:r>
            <a:r>
              <a:rPr lang="en-US" dirty="0" err="1"/>
              <a:t>sama</a:t>
            </a:r>
            <a:r>
              <a:rPr lang="en-US" dirty="0"/>
              <a:t> </a:t>
            </a:r>
            <a:r>
              <a:rPr lang="en-US" dirty="0" err="1"/>
              <a:t>untuk</a:t>
            </a:r>
            <a:r>
              <a:rPr lang="en-US" dirty="0"/>
              <a:t> </a:t>
            </a:r>
            <a:r>
              <a:rPr lang="en-US" dirty="0" err="1"/>
              <a:t>membaca</a:t>
            </a:r>
            <a:r>
              <a:rPr lang="en-US" dirty="0"/>
              <a:t> </a:t>
            </a:r>
            <a:r>
              <a:rPr lang="en-US" dirty="0" err="1"/>
              <a:t>berkas</a:t>
            </a:r>
            <a:r>
              <a:rPr lang="en-US" dirty="0"/>
              <a:t> pada </a:t>
            </a:r>
            <a:r>
              <a:rPr lang="en-US" dirty="0" err="1"/>
              <a:t>perangkat</a:t>
            </a:r>
            <a:r>
              <a:rPr lang="en-US" dirty="0"/>
              <a:t> </a:t>
            </a:r>
            <a:r>
              <a:rPr lang="en-US" dirty="0" err="1"/>
              <a:t>keras</a:t>
            </a:r>
            <a:r>
              <a:rPr lang="en-US" dirty="0"/>
              <a:t>, </a:t>
            </a:r>
            <a:r>
              <a:rPr lang="en-US" i="1" dirty="0"/>
              <a:t>CD-ROM </a:t>
            </a:r>
            <a:r>
              <a:rPr lang="en-US" dirty="0"/>
              <a:t>dan </a:t>
            </a:r>
            <a:r>
              <a:rPr lang="en-US" i="1" dirty="0"/>
              <a:t>floppy disk</a:t>
            </a:r>
            <a:r>
              <a:rPr lang="en-US" dirty="0"/>
              <a:t>.</a:t>
            </a:r>
          </a:p>
          <a:p>
            <a:pPr marL="0" indent="0">
              <a:buNone/>
            </a:pPr>
            <a:r>
              <a:rPr lang="fi-FI" dirty="0"/>
              <a:t>Komponen Sistem Operasi untuk sistem Masukan/Keluaran:</a:t>
            </a:r>
          </a:p>
          <a:p>
            <a:r>
              <a:rPr lang="nn-NO" dirty="0"/>
              <a:t>Penyangga: menampung sementara data dari/ke perangkat Masukan/Keluaran.</a:t>
            </a:r>
          </a:p>
          <a:p>
            <a:r>
              <a:rPr lang="en-US" i="1" dirty="0"/>
              <a:t>Spooling</a:t>
            </a:r>
            <a:r>
              <a:rPr lang="en-US" dirty="0"/>
              <a:t>: </a:t>
            </a:r>
            <a:r>
              <a:rPr lang="en-US" dirty="0" err="1"/>
              <a:t>melakukan</a:t>
            </a:r>
            <a:r>
              <a:rPr lang="en-US" dirty="0"/>
              <a:t> </a:t>
            </a:r>
            <a:r>
              <a:rPr lang="en-US" dirty="0" err="1"/>
              <a:t>penjadwalan</a:t>
            </a:r>
            <a:r>
              <a:rPr lang="en-US" dirty="0"/>
              <a:t> </a:t>
            </a:r>
            <a:r>
              <a:rPr lang="en-US" dirty="0" err="1"/>
              <a:t>pemakaian</a:t>
            </a:r>
            <a:r>
              <a:rPr lang="en-US" dirty="0"/>
              <a:t> </a:t>
            </a:r>
            <a:r>
              <a:rPr lang="en-US" dirty="0" err="1"/>
              <a:t>Masukan</a:t>
            </a:r>
            <a:r>
              <a:rPr lang="en-US" dirty="0"/>
              <a:t>/</a:t>
            </a:r>
            <a:r>
              <a:rPr lang="en-US" dirty="0" err="1"/>
              <a:t>Keluaran</a:t>
            </a:r>
            <a:r>
              <a:rPr lang="en-US" dirty="0"/>
              <a:t> </a:t>
            </a:r>
            <a:r>
              <a:rPr lang="en-US" dirty="0" err="1"/>
              <a:t>sistem</a:t>
            </a:r>
            <a:r>
              <a:rPr lang="en-US" dirty="0"/>
              <a:t> </a:t>
            </a:r>
            <a:r>
              <a:rPr lang="en-US" dirty="0" err="1"/>
              <a:t>supaya</a:t>
            </a:r>
            <a:r>
              <a:rPr lang="en-US" dirty="0"/>
              <a:t> </a:t>
            </a:r>
            <a:r>
              <a:rPr lang="en-US" dirty="0" err="1"/>
              <a:t>lebih</a:t>
            </a:r>
            <a:r>
              <a:rPr lang="en-US" dirty="0"/>
              <a:t> </a:t>
            </a:r>
            <a:r>
              <a:rPr lang="en-US" dirty="0" err="1"/>
              <a:t>efisien</a:t>
            </a:r>
            <a:r>
              <a:rPr lang="en-US" dirty="0"/>
              <a:t> (</a:t>
            </a:r>
            <a:r>
              <a:rPr lang="en-US" dirty="0" err="1"/>
              <a:t>antrian</a:t>
            </a:r>
            <a:r>
              <a:rPr lang="en-US" dirty="0"/>
              <a:t> </a:t>
            </a:r>
            <a:r>
              <a:rPr lang="en-US" dirty="0" err="1"/>
              <a:t>dsb</a:t>
            </a:r>
            <a:r>
              <a:rPr lang="en-US" dirty="0"/>
              <a:t>.).</a:t>
            </a:r>
          </a:p>
          <a:p>
            <a:r>
              <a:rPr lang="en-US" dirty="0" err="1"/>
              <a:t>Menyediakan</a:t>
            </a:r>
            <a:r>
              <a:rPr lang="en-US" dirty="0"/>
              <a:t> </a:t>
            </a:r>
            <a:r>
              <a:rPr lang="en-US" i="1" dirty="0"/>
              <a:t>driver</a:t>
            </a:r>
            <a:r>
              <a:rPr lang="en-US" dirty="0"/>
              <a:t>: </a:t>
            </a:r>
            <a:r>
              <a:rPr lang="en-US" dirty="0" err="1"/>
              <a:t>untuk</a:t>
            </a:r>
            <a:r>
              <a:rPr lang="en-US" dirty="0"/>
              <a:t> </a:t>
            </a:r>
            <a:r>
              <a:rPr lang="en-US" dirty="0" err="1"/>
              <a:t>dapat</a:t>
            </a:r>
            <a:r>
              <a:rPr lang="en-US" dirty="0"/>
              <a:t> </a:t>
            </a:r>
            <a:r>
              <a:rPr lang="en-US" dirty="0" err="1"/>
              <a:t>melakukan</a:t>
            </a:r>
            <a:r>
              <a:rPr lang="en-US" dirty="0"/>
              <a:t> </a:t>
            </a:r>
            <a:r>
              <a:rPr lang="en-US" dirty="0" err="1"/>
              <a:t>operasi</a:t>
            </a:r>
            <a:r>
              <a:rPr lang="en-US" dirty="0"/>
              <a:t> </a:t>
            </a:r>
            <a:r>
              <a:rPr lang="en-US" dirty="0" err="1"/>
              <a:t>rinci</a:t>
            </a:r>
            <a:r>
              <a:rPr lang="en-US" dirty="0"/>
              <a:t> </a:t>
            </a:r>
            <a:r>
              <a:rPr lang="en-US" dirty="0" err="1"/>
              <a:t>untuk</a:t>
            </a:r>
            <a:r>
              <a:rPr lang="en-US" dirty="0"/>
              <a:t> </a:t>
            </a:r>
            <a:r>
              <a:rPr lang="en-US" dirty="0" err="1"/>
              <a:t>perangkat</a:t>
            </a:r>
            <a:r>
              <a:rPr lang="en-US" dirty="0"/>
              <a:t> </a:t>
            </a:r>
            <a:r>
              <a:rPr lang="en-US" dirty="0" err="1"/>
              <a:t>keras</a:t>
            </a:r>
            <a:r>
              <a:rPr lang="en-US" dirty="0"/>
              <a:t> </a:t>
            </a:r>
            <a:r>
              <a:rPr lang="en-US" dirty="0" err="1"/>
              <a:t>Masukan</a:t>
            </a:r>
            <a:r>
              <a:rPr lang="en-US" dirty="0"/>
              <a:t>/</a:t>
            </a:r>
            <a:r>
              <a:rPr lang="en-US" dirty="0" err="1"/>
              <a:t>Keluaran</a:t>
            </a:r>
            <a:r>
              <a:rPr lang="en-US" dirty="0"/>
              <a:t> </a:t>
            </a:r>
            <a:r>
              <a:rPr lang="en-US" dirty="0" err="1"/>
              <a:t>tertentu</a:t>
            </a:r>
            <a:r>
              <a:rPr lang="en-US" dirty="0"/>
              <a:t>.</a:t>
            </a:r>
          </a:p>
        </p:txBody>
      </p:sp>
    </p:spTree>
    <p:extLst>
      <p:ext uri="{BB962C8B-B14F-4D97-AF65-F5344CB8AC3E}">
        <p14:creationId xmlns:p14="http://schemas.microsoft.com/office/powerpoint/2010/main" val="3361034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Komponen</a:t>
            </a:r>
            <a:r>
              <a:rPr lang="en-US" dirty="0"/>
              <a:t> </a:t>
            </a:r>
            <a:r>
              <a:rPr lang="en-US" dirty="0" err="1"/>
              <a:t>Sistem</a:t>
            </a:r>
            <a:r>
              <a:rPr lang="en-US" dirty="0"/>
              <a:t> </a:t>
            </a:r>
            <a:r>
              <a:rPr lang="en-US" dirty="0" err="1"/>
              <a:t>Operasi</a:t>
            </a:r>
            <a:r>
              <a:rPr lang="en-US" dirty="0"/>
              <a:t/>
            </a:r>
            <a:br>
              <a:rPr lang="en-US" dirty="0"/>
            </a:br>
            <a:r>
              <a:rPr lang="en-US" dirty="0" err="1"/>
              <a:t>Manajemen</a:t>
            </a:r>
            <a:r>
              <a:rPr lang="en-US" dirty="0"/>
              <a:t> </a:t>
            </a:r>
            <a:r>
              <a:rPr lang="en-US" dirty="0" err="1"/>
              <a:t>Penyimpanan</a:t>
            </a:r>
            <a:r>
              <a:rPr lang="en-US" dirty="0"/>
              <a:t> </a:t>
            </a:r>
            <a:r>
              <a:rPr lang="en-US" dirty="0" err="1"/>
              <a:t>Sekunder</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a:bodyPr>
          <a:lstStyle/>
          <a:p>
            <a:pPr marL="0" indent="0">
              <a:buNone/>
            </a:pPr>
            <a:r>
              <a:rPr lang="en-US" dirty="0"/>
              <a:t>Data yang </a:t>
            </a:r>
            <a:r>
              <a:rPr lang="en-US" dirty="0" err="1"/>
              <a:t>disimpan</a:t>
            </a:r>
            <a:r>
              <a:rPr lang="en-US" dirty="0"/>
              <a:t> </a:t>
            </a:r>
            <a:r>
              <a:rPr lang="en-US" dirty="0" err="1"/>
              <a:t>dalam</a:t>
            </a:r>
            <a:r>
              <a:rPr lang="en-US" dirty="0"/>
              <a:t> </a:t>
            </a:r>
            <a:r>
              <a:rPr lang="en-US" dirty="0" err="1"/>
              <a:t>memori</a:t>
            </a:r>
            <a:r>
              <a:rPr lang="en-US" dirty="0"/>
              <a:t> </a:t>
            </a:r>
            <a:r>
              <a:rPr lang="en-US" dirty="0" err="1"/>
              <a:t>utama</a:t>
            </a:r>
            <a:r>
              <a:rPr lang="en-US" dirty="0"/>
              <a:t> </a:t>
            </a:r>
            <a:r>
              <a:rPr lang="en-US" dirty="0" err="1"/>
              <a:t>bersifat</a:t>
            </a:r>
            <a:r>
              <a:rPr lang="en-US" dirty="0"/>
              <a:t> </a:t>
            </a:r>
            <a:r>
              <a:rPr lang="en-US" dirty="0" err="1"/>
              <a:t>sementara</a:t>
            </a:r>
            <a:r>
              <a:rPr lang="en-US" dirty="0"/>
              <a:t> dan </a:t>
            </a:r>
            <a:r>
              <a:rPr lang="en-US" dirty="0" err="1"/>
              <a:t>jumlahnya</a:t>
            </a:r>
            <a:r>
              <a:rPr lang="en-US" dirty="0"/>
              <a:t> </a:t>
            </a:r>
            <a:r>
              <a:rPr lang="en-US" dirty="0" err="1"/>
              <a:t>sangat</a:t>
            </a:r>
            <a:r>
              <a:rPr lang="en-US" dirty="0"/>
              <a:t> </a:t>
            </a:r>
            <a:r>
              <a:rPr lang="en-US" dirty="0" err="1"/>
              <a:t>kecil</a:t>
            </a:r>
            <a:r>
              <a:rPr lang="en-US" dirty="0"/>
              <a:t>. Oleh </a:t>
            </a:r>
            <a:r>
              <a:rPr lang="sv-SE" dirty="0"/>
              <a:t>karena itu, untuk menyimpan keseluruhan data dan program komputer dibutuhkan penyimpanan </a:t>
            </a:r>
            <a:r>
              <a:rPr lang="en-US" dirty="0" err="1"/>
              <a:t>sekunder</a:t>
            </a:r>
            <a:r>
              <a:rPr lang="en-US" dirty="0"/>
              <a:t> yang </a:t>
            </a:r>
            <a:r>
              <a:rPr lang="en-US" dirty="0" err="1"/>
              <a:t>bersifat</a:t>
            </a:r>
            <a:r>
              <a:rPr lang="en-US" dirty="0"/>
              <a:t> </a:t>
            </a:r>
            <a:r>
              <a:rPr lang="en-US" dirty="0" err="1"/>
              <a:t>permanen</a:t>
            </a:r>
            <a:r>
              <a:rPr lang="en-US" dirty="0"/>
              <a:t> dan </a:t>
            </a:r>
            <a:r>
              <a:rPr lang="en-US" dirty="0" err="1"/>
              <a:t>mampu</a:t>
            </a:r>
            <a:r>
              <a:rPr lang="en-US" dirty="0"/>
              <a:t> </a:t>
            </a:r>
            <a:r>
              <a:rPr lang="en-US" dirty="0" err="1"/>
              <a:t>menampung</a:t>
            </a:r>
            <a:r>
              <a:rPr lang="en-US" dirty="0"/>
              <a:t> </a:t>
            </a:r>
            <a:r>
              <a:rPr lang="en-US" dirty="0" err="1"/>
              <a:t>banyak</a:t>
            </a:r>
            <a:r>
              <a:rPr lang="en-US" dirty="0"/>
              <a:t> data, </a:t>
            </a:r>
            <a:r>
              <a:rPr lang="en-US" dirty="0" err="1"/>
              <a:t>sebagai</a:t>
            </a:r>
            <a:r>
              <a:rPr lang="en-US" dirty="0"/>
              <a:t> </a:t>
            </a:r>
            <a:r>
              <a:rPr lang="en-US" i="1" dirty="0"/>
              <a:t>back-up </a:t>
            </a:r>
            <a:r>
              <a:rPr lang="en-US" dirty="0" err="1"/>
              <a:t>dari</a:t>
            </a:r>
            <a:r>
              <a:rPr lang="en-US" dirty="0"/>
              <a:t> </a:t>
            </a:r>
            <a:r>
              <a:rPr lang="en-US" dirty="0" err="1"/>
              <a:t>memori</a:t>
            </a:r>
            <a:r>
              <a:rPr lang="en-US" dirty="0"/>
              <a:t> </a:t>
            </a:r>
            <a:r>
              <a:rPr lang="en-US" dirty="0" err="1"/>
              <a:t>utama</a:t>
            </a:r>
            <a:r>
              <a:rPr lang="en-US" dirty="0"/>
              <a:t>. </a:t>
            </a:r>
            <a:r>
              <a:rPr lang="en-US" dirty="0" err="1"/>
              <a:t>Contoh</a:t>
            </a:r>
            <a:r>
              <a:rPr lang="en-US" dirty="0"/>
              <a:t> </a:t>
            </a:r>
            <a:r>
              <a:rPr lang="en-US" dirty="0" err="1"/>
              <a:t>dari</a:t>
            </a:r>
            <a:r>
              <a:rPr lang="en-US" dirty="0"/>
              <a:t> </a:t>
            </a:r>
            <a:r>
              <a:rPr lang="en-US" dirty="0" err="1"/>
              <a:t>penyimpanan</a:t>
            </a:r>
            <a:r>
              <a:rPr lang="en-US" dirty="0"/>
              <a:t> </a:t>
            </a:r>
            <a:r>
              <a:rPr lang="en-US" dirty="0" err="1"/>
              <a:t>sekunder</a:t>
            </a:r>
            <a:r>
              <a:rPr lang="en-US" dirty="0"/>
              <a:t> </a:t>
            </a:r>
            <a:r>
              <a:rPr lang="en-US" dirty="0" err="1"/>
              <a:t>adalah</a:t>
            </a:r>
            <a:r>
              <a:rPr lang="en-US" dirty="0"/>
              <a:t> </a:t>
            </a:r>
            <a:r>
              <a:rPr lang="en-US" i="1" dirty="0"/>
              <a:t>hard-disk</a:t>
            </a:r>
            <a:r>
              <a:rPr lang="en-US" dirty="0"/>
              <a:t>, </a:t>
            </a:r>
            <a:r>
              <a:rPr lang="en-US" dirty="0" err="1"/>
              <a:t>disket</a:t>
            </a:r>
            <a:r>
              <a:rPr lang="en-US" dirty="0"/>
              <a:t>, </a:t>
            </a:r>
            <a:r>
              <a:rPr lang="en-US" dirty="0" err="1"/>
              <a:t>dll</a:t>
            </a:r>
            <a:r>
              <a:rPr lang="en-US" dirty="0"/>
              <a:t>.</a:t>
            </a:r>
          </a:p>
          <a:p>
            <a:pPr marL="0" indent="0">
              <a:buNone/>
            </a:pPr>
            <a:r>
              <a:rPr lang="en-US" dirty="0" err="1"/>
              <a:t>Sistem</a:t>
            </a:r>
            <a:r>
              <a:rPr lang="en-US" dirty="0"/>
              <a:t> </a:t>
            </a:r>
            <a:r>
              <a:rPr lang="en-US" dirty="0" err="1"/>
              <a:t>operasi</a:t>
            </a:r>
            <a:r>
              <a:rPr lang="en-US" dirty="0"/>
              <a:t> </a:t>
            </a:r>
            <a:r>
              <a:rPr lang="en-US" dirty="0" err="1"/>
              <a:t>bertanggung-jawab</a:t>
            </a:r>
            <a:r>
              <a:rPr lang="en-US" dirty="0"/>
              <a:t> </a:t>
            </a:r>
            <a:r>
              <a:rPr lang="en-US" dirty="0" err="1"/>
              <a:t>atas</a:t>
            </a:r>
            <a:r>
              <a:rPr lang="en-US" dirty="0"/>
              <a:t> </a:t>
            </a:r>
            <a:r>
              <a:rPr lang="en-US" dirty="0" err="1"/>
              <a:t>aktivitas-aktivitas</a:t>
            </a:r>
            <a:r>
              <a:rPr lang="en-US" dirty="0"/>
              <a:t> yang </a:t>
            </a:r>
            <a:r>
              <a:rPr lang="en-US" dirty="0" err="1"/>
              <a:t>berkaitan</a:t>
            </a:r>
            <a:r>
              <a:rPr lang="en-US" dirty="0"/>
              <a:t> </a:t>
            </a:r>
            <a:r>
              <a:rPr lang="en-US" dirty="0" err="1"/>
              <a:t>dengan</a:t>
            </a:r>
            <a:r>
              <a:rPr lang="en-US" dirty="0"/>
              <a:t> </a:t>
            </a:r>
            <a:r>
              <a:rPr lang="en-US" dirty="0" err="1"/>
              <a:t>manajemen</a:t>
            </a:r>
            <a:r>
              <a:rPr lang="en-US" dirty="0"/>
              <a:t> disk </a:t>
            </a:r>
            <a:r>
              <a:rPr lang="en-US" dirty="0" err="1"/>
              <a:t>seperti</a:t>
            </a:r>
            <a:r>
              <a:rPr lang="en-US" dirty="0"/>
              <a:t>:</a:t>
            </a:r>
          </a:p>
          <a:p>
            <a:r>
              <a:rPr lang="en-US" i="1" dirty="0"/>
              <a:t>free space management</a:t>
            </a:r>
            <a:r>
              <a:rPr lang="en-US" dirty="0"/>
              <a:t>.</a:t>
            </a:r>
          </a:p>
          <a:p>
            <a:r>
              <a:rPr lang="en-US" dirty="0" err="1"/>
              <a:t>alokasi</a:t>
            </a:r>
            <a:r>
              <a:rPr lang="en-US" dirty="0"/>
              <a:t> </a:t>
            </a:r>
            <a:r>
              <a:rPr lang="en-US" dirty="0" err="1"/>
              <a:t>penyimpanan</a:t>
            </a:r>
            <a:r>
              <a:rPr lang="en-US" dirty="0"/>
              <a:t>.</a:t>
            </a:r>
          </a:p>
          <a:p>
            <a:r>
              <a:rPr lang="en-US" dirty="0" err="1"/>
              <a:t>penjadwalan</a:t>
            </a:r>
            <a:r>
              <a:rPr lang="en-US" dirty="0"/>
              <a:t> disk.</a:t>
            </a:r>
          </a:p>
        </p:txBody>
      </p:sp>
    </p:spTree>
    <p:extLst>
      <p:ext uri="{BB962C8B-B14F-4D97-AF65-F5344CB8AC3E}">
        <p14:creationId xmlns:p14="http://schemas.microsoft.com/office/powerpoint/2010/main" val="4188893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Komponen</a:t>
            </a:r>
            <a:r>
              <a:rPr lang="en-US" dirty="0"/>
              <a:t> </a:t>
            </a:r>
            <a:r>
              <a:rPr lang="en-US" dirty="0" err="1"/>
              <a:t>Sistem</a:t>
            </a:r>
            <a:r>
              <a:rPr lang="en-US" dirty="0"/>
              <a:t> </a:t>
            </a:r>
            <a:r>
              <a:rPr lang="en-US" dirty="0" err="1"/>
              <a:t>Operasi</a:t>
            </a:r>
            <a:r>
              <a:rPr lang="en-US" dirty="0"/>
              <a:t/>
            </a:r>
            <a:br>
              <a:rPr lang="en-US" dirty="0"/>
            </a:br>
            <a:r>
              <a:rPr lang="en-US" dirty="0" err="1"/>
              <a:t>Sistem</a:t>
            </a:r>
            <a:r>
              <a:rPr lang="en-US" dirty="0"/>
              <a:t> </a:t>
            </a:r>
            <a:r>
              <a:rPr lang="en-US" dirty="0" err="1"/>
              <a:t>Proteksi</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a:bodyPr>
          <a:lstStyle/>
          <a:p>
            <a:pPr marL="0" indent="0">
              <a:buNone/>
            </a:pPr>
            <a:r>
              <a:rPr lang="en-US" dirty="0" err="1"/>
              <a:t>Proteksi</a:t>
            </a:r>
            <a:r>
              <a:rPr lang="en-US" dirty="0"/>
              <a:t> </a:t>
            </a:r>
            <a:r>
              <a:rPr lang="en-US" dirty="0" err="1"/>
              <a:t>mengacu</a:t>
            </a:r>
            <a:r>
              <a:rPr lang="en-US" dirty="0"/>
              <a:t> pada </a:t>
            </a:r>
            <a:r>
              <a:rPr lang="en-US" dirty="0" err="1"/>
              <a:t>mekanisme</a:t>
            </a:r>
            <a:r>
              <a:rPr lang="en-US" dirty="0"/>
              <a:t> </a:t>
            </a:r>
            <a:r>
              <a:rPr lang="en-US" dirty="0" err="1"/>
              <a:t>untuk</a:t>
            </a:r>
            <a:r>
              <a:rPr lang="en-US" dirty="0"/>
              <a:t> </a:t>
            </a:r>
            <a:r>
              <a:rPr lang="en-US" dirty="0" err="1"/>
              <a:t>mengontrol</a:t>
            </a:r>
            <a:r>
              <a:rPr lang="en-US" dirty="0"/>
              <a:t> </a:t>
            </a:r>
            <a:r>
              <a:rPr lang="en-US" dirty="0" err="1"/>
              <a:t>akses</a:t>
            </a:r>
            <a:r>
              <a:rPr lang="en-US" dirty="0"/>
              <a:t> yang </a:t>
            </a:r>
            <a:r>
              <a:rPr lang="en-US" dirty="0" err="1"/>
              <a:t>dilakukan</a:t>
            </a:r>
            <a:r>
              <a:rPr lang="en-US" dirty="0"/>
              <a:t> oleh program, </a:t>
            </a:r>
            <a:r>
              <a:rPr lang="en-US" dirty="0" err="1"/>
              <a:t>prosesor</a:t>
            </a:r>
            <a:r>
              <a:rPr lang="en-US" dirty="0"/>
              <a:t>, </a:t>
            </a:r>
            <a:r>
              <a:rPr lang="en-US" dirty="0" err="1"/>
              <a:t>atau</a:t>
            </a:r>
            <a:r>
              <a:rPr lang="en-US" dirty="0"/>
              <a:t> </a:t>
            </a:r>
            <a:r>
              <a:rPr lang="en-US" dirty="0" err="1"/>
              <a:t>pengguna</a:t>
            </a:r>
            <a:r>
              <a:rPr lang="en-US" dirty="0"/>
              <a:t> </a:t>
            </a:r>
            <a:r>
              <a:rPr lang="en-US" dirty="0" err="1"/>
              <a:t>ke</a:t>
            </a:r>
            <a:r>
              <a:rPr lang="en-US" dirty="0"/>
              <a:t> </a:t>
            </a:r>
            <a:r>
              <a:rPr lang="en-US" dirty="0" err="1"/>
              <a:t>sistem</a:t>
            </a:r>
            <a:r>
              <a:rPr lang="en-US" dirty="0"/>
              <a:t> </a:t>
            </a:r>
            <a:r>
              <a:rPr lang="en-US" dirty="0" err="1"/>
              <a:t>sumber</a:t>
            </a:r>
            <a:r>
              <a:rPr lang="en-US" dirty="0"/>
              <a:t> </a:t>
            </a:r>
            <a:r>
              <a:rPr lang="en-US" dirty="0" err="1"/>
              <a:t>daya</a:t>
            </a:r>
            <a:r>
              <a:rPr lang="en-US" dirty="0"/>
              <a:t>. </a:t>
            </a:r>
            <a:r>
              <a:rPr lang="en-US" dirty="0" err="1"/>
              <a:t>Mekanisme</a:t>
            </a:r>
            <a:r>
              <a:rPr lang="en-US" dirty="0"/>
              <a:t> </a:t>
            </a:r>
            <a:r>
              <a:rPr lang="en-US" dirty="0" err="1"/>
              <a:t>proteksi</a:t>
            </a:r>
            <a:r>
              <a:rPr lang="en-US" dirty="0"/>
              <a:t> </a:t>
            </a:r>
            <a:r>
              <a:rPr lang="en-US" dirty="0" err="1"/>
              <a:t>harus</a:t>
            </a:r>
            <a:r>
              <a:rPr lang="en-US" dirty="0"/>
              <a:t>:</a:t>
            </a:r>
          </a:p>
          <a:p>
            <a:r>
              <a:rPr lang="en-US" dirty="0" err="1"/>
              <a:t>Membedakan</a:t>
            </a:r>
            <a:r>
              <a:rPr lang="en-US" dirty="0"/>
              <a:t> </a:t>
            </a:r>
            <a:r>
              <a:rPr lang="en-US" dirty="0" err="1"/>
              <a:t>antara</a:t>
            </a:r>
            <a:r>
              <a:rPr lang="en-US" dirty="0"/>
              <a:t> </a:t>
            </a:r>
            <a:r>
              <a:rPr lang="en-US" dirty="0" err="1"/>
              <a:t>penggunaan</a:t>
            </a:r>
            <a:r>
              <a:rPr lang="en-US" dirty="0"/>
              <a:t> yang </a:t>
            </a:r>
            <a:r>
              <a:rPr lang="en-US" dirty="0" err="1"/>
              <a:t>sudah</a:t>
            </a:r>
            <a:r>
              <a:rPr lang="en-US" dirty="0"/>
              <a:t> </a:t>
            </a:r>
            <a:r>
              <a:rPr lang="en-US" dirty="0" err="1"/>
              <a:t>diberi</a:t>
            </a:r>
            <a:r>
              <a:rPr lang="en-US" dirty="0"/>
              <a:t> </a:t>
            </a:r>
            <a:r>
              <a:rPr lang="en-US" dirty="0" err="1"/>
              <a:t>izin</a:t>
            </a:r>
            <a:r>
              <a:rPr lang="en-US" dirty="0"/>
              <a:t> dan yang </a:t>
            </a:r>
            <a:r>
              <a:rPr lang="en-US" dirty="0" err="1"/>
              <a:t>belum</a:t>
            </a:r>
            <a:r>
              <a:rPr lang="en-US" dirty="0"/>
              <a:t>.</a:t>
            </a:r>
          </a:p>
          <a:p>
            <a:r>
              <a:rPr lang="en-US" dirty="0" err="1"/>
              <a:t>Menspesifikasi</a:t>
            </a:r>
            <a:r>
              <a:rPr lang="en-US" dirty="0"/>
              <a:t> </a:t>
            </a:r>
            <a:r>
              <a:rPr lang="en-US" dirty="0" err="1"/>
              <a:t>kontrol</a:t>
            </a:r>
            <a:r>
              <a:rPr lang="en-US" dirty="0"/>
              <a:t> </a:t>
            </a:r>
            <a:r>
              <a:rPr lang="en-US" dirty="0" err="1"/>
              <a:t>untuk</a:t>
            </a:r>
            <a:r>
              <a:rPr lang="en-US" dirty="0"/>
              <a:t> </a:t>
            </a:r>
            <a:r>
              <a:rPr lang="en-US" dirty="0" err="1"/>
              <a:t>dibebankan</a:t>
            </a:r>
            <a:r>
              <a:rPr lang="en-US" dirty="0"/>
              <a:t>/</a:t>
            </a:r>
            <a:r>
              <a:rPr lang="en-US" dirty="0" err="1"/>
              <a:t>diberi</a:t>
            </a:r>
            <a:r>
              <a:rPr lang="en-US" dirty="0"/>
              <a:t> </a:t>
            </a:r>
            <a:r>
              <a:rPr lang="en-US" dirty="0" err="1"/>
              <a:t>tugas</a:t>
            </a:r>
            <a:r>
              <a:rPr lang="en-US" dirty="0"/>
              <a:t>.</a:t>
            </a:r>
          </a:p>
          <a:p>
            <a:r>
              <a:rPr lang="fi-FI" dirty="0"/>
              <a:t>Menyediakan alat untuk pemberlakuan sistem.</a:t>
            </a:r>
            <a:endParaRPr lang="en-US" dirty="0"/>
          </a:p>
        </p:txBody>
      </p:sp>
    </p:spTree>
    <p:extLst>
      <p:ext uri="{BB962C8B-B14F-4D97-AF65-F5344CB8AC3E}">
        <p14:creationId xmlns:p14="http://schemas.microsoft.com/office/powerpoint/2010/main" val="361367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9276E-FCAE-49B9-AA0D-565CAB5B9273}"/>
              </a:ext>
            </a:extLst>
          </p:cNvPr>
          <p:cNvSpPr>
            <a:spLocks noGrp="1"/>
          </p:cNvSpPr>
          <p:nvPr>
            <p:ph type="title"/>
          </p:nvPr>
        </p:nvSpPr>
        <p:spPr>
          <a:xfrm>
            <a:off x="677334" y="609600"/>
            <a:ext cx="8596668" cy="1320800"/>
          </a:xfrm>
        </p:spPr>
        <p:txBody>
          <a:bodyPr/>
          <a:lstStyle/>
          <a:p>
            <a:r>
              <a:rPr lang="en-US"/>
              <a:t>Konsep Dasar Perangkat Komputer</a:t>
            </a:r>
            <a:endParaRPr lang="en-US" dirty="0"/>
          </a:p>
        </p:txBody>
      </p:sp>
      <p:sp>
        <p:nvSpPr>
          <p:cNvPr id="3" name="Content Placeholder 2">
            <a:extLst>
              <a:ext uri="{FF2B5EF4-FFF2-40B4-BE49-F238E27FC236}">
                <a16:creationId xmlns:a16="http://schemas.microsoft.com/office/drawing/2014/main" xmlns="" id="{51EF7348-DB19-4994-9B5B-477E2D43BBF9}"/>
              </a:ext>
            </a:extLst>
          </p:cNvPr>
          <p:cNvSpPr>
            <a:spLocks noGrp="1"/>
          </p:cNvSpPr>
          <p:nvPr>
            <p:ph idx="1"/>
          </p:nvPr>
        </p:nvSpPr>
        <p:spPr>
          <a:xfrm>
            <a:off x="677334" y="1457739"/>
            <a:ext cx="8596668" cy="4583623"/>
          </a:xfrm>
        </p:spPr>
        <p:txBody>
          <a:bodyPr/>
          <a:lstStyle/>
          <a:p>
            <a:r>
              <a:rPr lang="en-US"/>
              <a:t>Komputer modern merupakan sistem yang kompleks. Secara fisik, komputer tersebut terdiri dari beberapa bagian seperti prosesor, memori, disk, pencetak (</a:t>
            </a:r>
            <a:r>
              <a:rPr lang="en-US" i="1"/>
              <a:t>printer</a:t>
            </a:r>
            <a:r>
              <a:rPr lang="en-US"/>
              <a:t>), serta perangkat lainnya. </a:t>
            </a:r>
            <a:r>
              <a:rPr lang="sv-SE"/>
              <a:t>Perangkat keras tersebut digunakan untuk menjalankan berbagai perangkat lunak aplikasi (</a:t>
            </a:r>
            <a:r>
              <a:rPr lang="sv-SE" i="1"/>
              <a:t>software aplication</a:t>
            </a:r>
            <a:r>
              <a:rPr lang="sv-SE"/>
              <a:t>). Sebuah </a:t>
            </a:r>
            <a:r>
              <a:rPr lang="sv-SE" i="1"/>
              <a:t>Sistem Operasi </a:t>
            </a:r>
            <a:r>
              <a:rPr lang="sv-SE"/>
              <a:t>merupakan perangkat lunak penghubung antara perangkat keras </a:t>
            </a:r>
            <a:r>
              <a:rPr lang="en-US"/>
              <a:t>(</a:t>
            </a:r>
            <a:r>
              <a:rPr lang="en-US" i="1"/>
              <a:t>hardware</a:t>
            </a:r>
            <a:r>
              <a:rPr lang="en-US"/>
              <a:t>) dengan perangkat lunak aplikasi tersebut di atas.</a:t>
            </a:r>
            <a:endParaRPr lang="en-US" dirty="0"/>
          </a:p>
        </p:txBody>
      </p:sp>
      <p:pic>
        <p:nvPicPr>
          <p:cNvPr id="1026" name="Picture 2" descr="https://notes.shichao.io/spec/figure_3.1.png">
            <a:extLst>
              <a:ext uri="{FF2B5EF4-FFF2-40B4-BE49-F238E27FC236}">
                <a16:creationId xmlns:a16="http://schemas.microsoft.com/office/drawing/2014/main" xmlns="" id="{DEFCF3DF-6D5C-4F9F-A38B-A63583F0D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062" y="3429000"/>
            <a:ext cx="3308280" cy="3266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echnologyuk.net/computing/operating-systems/images/monolithic_os_kernel.gif">
            <a:extLst>
              <a:ext uri="{FF2B5EF4-FFF2-40B4-BE49-F238E27FC236}">
                <a16:creationId xmlns:a16="http://schemas.microsoft.com/office/drawing/2014/main" xmlns="" id="{2E866B71-26E0-40B2-AED9-A25D88C99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5070" y="3562210"/>
            <a:ext cx="5308356"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707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Komponen</a:t>
            </a:r>
            <a:r>
              <a:rPr lang="en-US" dirty="0"/>
              <a:t> </a:t>
            </a:r>
            <a:r>
              <a:rPr lang="en-US" dirty="0" err="1"/>
              <a:t>Sistem</a:t>
            </a:r>
            <a:r>
              <a:rPr lang="en-US" dirty="0"/>
              <a:t> </a:t>
            </a:r>
            <a:r>
              <a:rPr lang="en-US" dirty="0" err="1"/>
              <a:t>Operasi</a:t>
            </a:r>
            <a:r>
              <a:rPr lang="en-US" dirty="0"/>
              <a:t/>
            </a:r>
            <a:br>
              <a:rPr lang="en-US" dirty="0"/>
            </a:br>
            <a:r>
              <a:rPr lang="en-US" dirty="0" err="1"/>
              <a:t>Jaringan</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a:bodyPr>
          <a:lstStyle/>
          <a:p>
            <a:pPr marL="0" indent="0">
              <a:buNone/>
            </a:pPr>
            <a:r>
              <a:rPr lang="en-US" dirty="0" err="1"/>
              <a:t>Sistem</a:t>
            </a:r>
            <a:r>
              <a:rPr lang="en-US" dirty="0"/>
              <a:t> </a:t>
            </a:r>
            <a:r>
              <a:rPr lang="en-US" dirty="0" err="1"/>
              <a:t>terdistribusi</a:t>
            </a:r>
            <a:r>
              <a:rPr lang="en-US" dirty="0"/>
              <a:t> </a:t>
            </a:r>
            <a:r>
              <a:rPr lang="en-US" dirty="0" err="1"/>
              <a:t>adalah</a:t>
            </a:r>
            <a:r>
              <a:rPr lang="en-US" dirty="0"/>
              <a:t> </a:t>
            </a:r>
            <a:r>
              <a:rPr lang="en-US" dirty="0" err="1"/>
              <a:t>sekumpulan</a:t>
            </a:r>
            <a:r>
              <a:rPr lang="en-US" dirty="0"/>
              <a:t> </a:t>
            </a:r>
            <a:r>
              <a:rPr lang="en-US" dirty="0" err="1"/>
              <a:t>prosesor</a:t>
            </a:r>
            <a:r>
              <a:rPr lang="en-US" dirty="0"/>
              <a:t> yang </a:t>
            </a:r>
            <a:r>
              <a:rPr lang="en-US" dirty="0" err="1"/>
              <a:t>tidak</a:t>
            </a:r>
            <a:r>
              <a:rPr lang="en-US" dirty="0"/>
              <a:t> </a:t>
            </a:r>
            <a:r>
              <a:rPr lang="en-US" dirty="0" err="1"/>
              <a:t>berbagi</a:t>
            </a:r>
            <a:r>
              <a:rPr lang="en-US" dirty="0"/>
              <a:t> </a:t>
            </a:r>
            <a:r>
              <a:rPr lang="en-US" dirty="0" err="1"/>
              <a:t>memori</a:t>
            </a:r>
            <a:r>
              <a:rPr lang="en-US" dirty="0"/>
              <a:t>, </a:t>
            </a:r>
            <a:r>
              <a:rPr lang="en-US" dirty="0" err="1"/>
              <a:t>atau</a:t>
            </a:r>
            <a:r>
              <a:rPr lang="en-US" dirty="0"/>
              <a:t> </a:t>
            </a:r>
            <a:r>
              <a:rPr lang="en-US" i="1" dirty="0"/>
              <a:t>clock</a:t>
            </a:r>
            <a:r>
              <a:rPr lang="en-US" dirty="0"/>
              <a:t>. </a:t>
            </a:r>
            <a:r>
              <a:rPr lang="en-US" dirty="0" err="1"/>
              <a:t>Setiap</a:t>
            </a:r>
            <a:r>
              <a:rPr lang="en-US" dirty="0"/>
              <a:t> </a:t>
            </a:r>
            <a:r>
              <a:rPr lang="en-US" dirty="0" err="1"/>
              <a:t>prosesor</a:t>
            </a:r>
            <a:r>
              <a:rPr lang="en-US" dirty="0"/>
              <a:t> </a:t>
            </a:r>
            <a:r>
              <a:rPr lang="en-US" dirty="0" err="1"/>
              <a:t>mempunyai</a:t>
            </a:r>
            <a:r>
              <a:rPr lang="en-US" dirty="0"/>
              <a:t> </a:t>
            </a:r>
            <a:r>
              <a:rPr lang="en-US" dirty="0" err="1"/>
              <a:t>memori</a:t>
            </a:r>
            <a:r>
              <a:rPr lang="en-US" dirty="0"/>
              <a:t> dan clock </a:t>
            </a:r>
            <a:r>
              <a:rPr lang="en-US" dirty="0" err="1"/>
              <a:t>tersendiri</a:t>
            </a:r>
            <a:r>
              <a:rPr lang="en-US" dirty="0"/>
              <a:t>. </a:t>
            </a:r>
            <a:r>
              <a:rPr lang="en-US" dirty="0" err="1"/>
              <a:t>Prosesor-prosesor</a:t>
            </a:r>
            <a:r>
              <a:rPr lang="en-US" dirty="0"/>
              <a:t> </a:t>
            </a:r>
            <a:r>
              <a:rPr lang="en-US" dirty="0" err="1"/>
              <a:t>tersebut</a:t>
            </a:r>
            <a:r>
              <a:rPr lang="en-US" dirty="0"/>
              <a:t> </a:t>
            </a:r>
            <a:r>
              <a:rPr lang="en-US" dirty="0" err="1"/>
              <a:t>terhubung</a:t>
            </a:r>
            <a:r>
              <a:rPr lang="en-US" dirty="0"/>
              <a:t> </a:t>
            </a:r>
            <a:r>
              <a:rPr lang="en-US" dirty="0" err="1"/>
              <a:t>melalui</a:t>
            </a:r>
            <a:r>
              <a:rPr lang="en-US" dirty="0"/>
              <a:t> </a:t>
            </a:r>
            <a:r>
              <a:rPr lang="en-US" dirty="0" err="1"/>
              <a:t>jaringan</a:t>
            </a:r>
            <a:r>
              <a:rPr lang="en-US" dirty="0"/>
              <a:t> </a:t>
            </a:r>
            <a:r>
              <a:rPr lang="en-US" dirty="0" err="1"/>
              <a:t>komunikasi</a:t>
            </a:r>
            <a:r>
              <a:rPr lang="en-US" dirty="0"/>
              <a:t> </a:t>
            </a:r>
            <a:r>
              <a:rPr lang="en-US" dirty="0" err="1"/>
              <a:t>Sistem</a:t>
            </a:r>
            <a:r>
              <a:rPr lang="en-US" dirty="0"/>
              <a:t> </a:t>
            </a:r>
            <a:r>
              <a:rPr lang="en-US" dirty="0" err="1"/>
              <a:t>terdistribusi</a:t>
            </a:r>
            <a:r>
              <a:rPr lang="en-US" dirty="0"/>
              <a:t> </a:t>
            </a:r>
            <a:r>
              <a:rPr lang="en-US" dirty="0" err="1"/>
              <a:t>menyediakan</a:t>
            </a:r>
            <a:r>
              <a:rPr lang="en-US" dirty="0"/>
              <a:t> </a:t>
            </a:r>
            <a:r>
              <a:rPr lang="en-US" dirty="0" err="1"/>
              <a:t>akses</a:t>
            </a:r>
            <a:r>
              <a:rPr lang="en-US" dirty="0"/>
              <a:t> </a:t>
            </a:r>
            <a:r>
              <a:rPr lang="en-US" dirty="0" err="1"/>
              <a:t>pengguna</a:t>
            </a:r>
            <a:r>
              <a:rPr lang="en-US" dirty="0"/>
              <a:t> </a:t>
            </a:r>
            <a:r>
              <a:rPr lang="en-US" dirty="0" err="1"/>
              <a:t>ke</a:t>
            </a:r>
            <a:r>
              <a:rPr lang="en-US" dirty="0"/>
              <a:t> </a:t>
            </a:r>
            <a:r>
              <a:rPr lang="en-US" dirty="0" err="1"/>
              <a:t>bermacam</a:t>
            </a:r>
            <a:r>
              <a:rPr lang="en-US" dirty="0"/>
              <a:t> </a:t>
            </a:r>
            <a:r>
              <a:rPr lang="en-US" dirty="0" err="1"/>
              <a:t>sumber-daya</a:t>
            </a:r>
            <a:r>
              <a:rPr lang="en-US" dirty="0"/>
              <a:t> </a:t>
            </a:r>
            <a:r>
              <a:rPr lang="en-US" dirty="0" err="1"/>
              <a:t>sistem</a:t>
            </a:r>
            <a:r>
              <a:rPr lang="en-US" dirty="0"/>
              <a:t>. </a:t>
            </a:r>
            <a:r>
              <a:rPr lang="en-US" dirty="0" err="1"/>
              <a:t>Akses</a:t>
            </a:r>
            <a:r>
              <a:rPr lang="en-US" dirty="0"/>
              <a:t> </a:t>
            </a:r>
            <a:r>
              <a:rPr lang="en-US" dirty="0" err="1"/>
              <a:t>tersebut</a:t>
            </a:r>
            <a:r>
              <a:rPr lang="en-US" dirty="0"/>
              <a:t> </a:t>
            </a:r>
            <a:r>
              <a:rPr lang="en-US" dirty="0" err="1"/>
              <a:t>menyebabkan</a:t>
            </a:r>
            <a:r>
              <a:rPr lang="en-US" dirty="0"/>
              <a:t> </a:t>
            </a:r>
            <a:r>
              <a:rPr lang="en-US" dirty="0" err="1"/>
              <a:t>peningkatan</a:t>
            </a:r>
            <a:r>
              <a:rPr lang="en-US" dirty="0"/>
              <a:t> </a:t>
            </a:r>
            <a:r>
              <a:rPr lang="en-US" dirty="0" err="1"/>
              <a:t>kecepatan</a:t>
            </a:r>
            <a:r>
              <a:rPr lang="en-US" dirty="0"/>
              <a:t> </a:t>
            </a:r>
            <a:r>
              <a:rPr lang="en-US" dirty="0" err="1"/>
              <a:t>komputasi</a:t>
            </a:r>
            <a:r>
              <a:rPr lang="en-US" dirty="0"/>
              <a:t> dan </a:t>
            </a:r>
            <a:r>
              <a:rPr lang="en-US" dirty="0" err="1"/>
              <a:t>meningkatkan</a:t>
            </a:r>
            <a:r>
              <a:rPr lang="en-US" dirty="0"/>
              <a:t> </a:t>
            </a:r>
            <a:r>
              <a:rPr lang="en-US" dirty="0" err="1"/>
              <a:t>kemampuan</a:t>
            </a:r>
            <a:r>
              <a:rPr lang="en-US" dirty="0"/>
              <a:t> </a:t>
            </a:r>
            <a:r>
              <a:rPr lang="en-US" dirty="0" err="1"/>
              <a:t>penyediaan</a:t>
            </a:r>
            <a:r>
              <a:rPr lang="en-US" dirty="0"/>
              <a:t> data.</a:t>
            </a:r>
          </a:p>
        </p:txBody>
      </p:sp>
    </p:spTree>
    <p:extLst>
      <p:ext uri="{BB962C8B-B14F-4D97-AF65-F5344CB8AC3E}">
        <p14:creationId xmlns:p14="http://schemas.microsoft.com/office/powerpoint/2010/main" val="2615762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Komponen</a:t>
            </a:r>
            <a:r>
              <a:rPr lang="en-US" dirty="0"/>
              <a:t> </a:t>
            </a:r>
            <a:r>
              <a:rPr lang="en-US" dirty="0" err="1"/>
              <a:t>Sistem</a:t>
            </a:r>
            <a:r>
              <a:rPr lang="en-US" dirty="0"/>
              <a:t> </a:t>
            </a:r>
            <a:r>
              <a:rPr lang="en-US" dirty="0" err="1"/>
              <a:t>Operasi</a:t>
            </a:r>
            <a:r>
              <a:rPr lang="en-US" i="1" dirty="0"/>
              <a:t/>
            </a:r>
            <a:br>
              <a:rPr lang="en-US" i="1" dirty="0"/>
            </a:br>
            <a:r>
              <a:rPr lang="en-US" i="1" dirty="0"/>
              <a:t>Command-Interpreter System</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a:bodyPr>
          <a:lstStyle/>
          <a:p>
            <a:pPr marL="0" indent="0">
              <a:buNone/>
            </a:pPr>
            <a:r>
              <a:rPr lang="en-US" dirty="0" err="1"/>
              <a:t>Sistem</a:t>
            </a:r>
            <a:r>
              <a:rPr lang="en-US" dirty="0"/>
              <a:t> </a:t>
            </a:r>
            <a:r>
              <a:rPr lang="en-US" dirty="0" err="1"/>
              <a:t>Operasi</a:t>
            </a:r>
            <a:r>
              <a:rPr lang="en-US" dirty="0"/>
              <a:t> </a:t>
            </a:r>
            <a:r>
              <a:rPr lang="en-US" dirty="0" err="1"/>
              <a:t>menunggu</a:t>
            </a:r>
            <a:r>
              <a:rPr lang="en-US" dirty="0"/>
              <a:t> </a:t>
            </a:r>
            <a:r>
              <a:rPr lang="en-US" dirty="0" err="1"/>
              <a:t>instruksi</a:t>
            </a:r>
            <a:r>
              <a:rPr lang="en-US" dirty="0"/>
              <a:t> </a:t>
            </a:r>
            <a:r>
              <a:rPr lang="en-US" dirty="0" err="1"/>
              <a:t>dari</a:t>
            </a:r>
            <a:r>
              <a:rPr lang="en-US" dirty="0"/>
              <a:t> </a:t>
            </a:r>
            <a:r>
              <a:rPr lang="en-US" dirty="0" err="1"/>
              <a:t>pengguna</a:t>
            </a:r>
            <a:r>
              <a:rPr lang="en-US" dirty="0"/>
              <a:t> (command driven). Program yang </a:t>
            </a:r>
            <a:r>
              <a:rPr lang="en-US" dirty="0" err="1"/>
              <a:t>membaca</a:t>
            </a:r>
            <a:r>
              <a:rPr lang="en-US" dirty="0"/>
              <a:t> </a:t>
            </a:r>
            <a:r>
              <a:rPr lang="en-US" dirty="0" err="1"/>
              <a:t>instruksi</a:t>
            </a:r>
            <a:r>
              <a:rPr lang="en-US" dirty="0"/>
              <a:t> dan </a:t>
            </a:r>
            <a:r>
              <a:rPr lang="en-US" dirty="0" err="1"/>
              <a:t>mengartikan</a:t>
            </a:r>
            <a:r>
              <a:rPr lang="en-US" dirty="0"/>
              <a:t> control statements </a:t>
            </a:r>
            <a:r>
              <a:rPr lang="en-US" dirty="0" err="1"/>
              <a:t>umumnya</a:t>
            </a:r>
            <a:r>
              <a:rPr lang="en-US" dirty="0"/>
              <a:t> </a:t>
            </a:r>
            <a:r>
              <a:rPr lang="en-US" dirty="0" err="1"/>
              <a:t>disebut</a:t>
            </a:r>
            <a:r>
              <a:rPr lang="en-US" dirty="0"/>
              <a:t>: control-card interpreter, command-line interpreter dan </a:t>
            </a:r>
            <a:r>
              <a:rPr lang="en-US" dirty="0" err="1"/>
              <a:t>terkadang</a:t>
            </a:r>
            <a:r>
              <a:rPr lang="en-US" dirty="0"/>
              <a:t> </a:t>
            </a:r>
            <a:r>
              <a:rPr lang="en-US" dirty="0" err="1"/>
              <a:t>dikenal</a:t>
            </a:r>
            <a:r>
              <a:rPr lang="en-US" dirty="0"/>
              <a:t> </a:t>
            </a:r>
            <a:r>
              <a:rPr lang="en-US" dirty="0" err="1"/>
              <a:t>sebagai</a:t>
            </a:r>
            <a:r>
              <a:rPr lang="en-US" dirty="0"/>
              <a:t> shell. Command-Interpreter System </a:t>
            </a:r>
            <a:r>
              <a:rPr lang="en-US" dirty="0" err="1"/>
              <a:t>sangat</a:t>
            </a:r>
            <a:r>
              <a:rPr lang="en-US" dirty="0"/>
              <a:t> </a:t>
            </a:r>
            <a:r>
              <a:rPr lang="en-US" dirty="0" err="1"/>
              <a:t>bervariasi</a:t>
            </a:r>
            <a:r>
              <a:rPr lang="en-US" dirty="0"/>
              <a:t> </a:t>
            </a:r>
            <a:r>
              <a:rPr lang="en-US" dirty="0" err="1"/>
              <a:t>dari</a:t>
            </a:r>
            <a:r>
              <a:rPr lang="en-US" dirty="0"/>
              <a:t> </a:t>
            </a:r>
            <a:r>
              <a:rPr lang="en-US" dirty="0" err="1"/>
              <a:t>satu</a:t>
            </a:r>
            <a:r>
              <a:rPr lang="en-US" dirty="0"/>
              <a:t> </a:t>
            </a:r>
            <a:r>
              <a:rPr lang="en-US" dirty="0" err="1"/>
              <a:t>sistem</a:t>
            </a:r>
            <a:r>
              <a:rPr lang="en-US" dirty="0"/>
              <a:t> </a:t>
            </a:r>
            <a:r>
              <a:rPr lang="en-US" dirty="0" err="1"/>
              <a:t>operasi</a:t>
            </a:r>
            <a:r>
              <a:rPr lang="en-US" dirty="0"/>
              <a:t> </a:t>
            </a:r>
            <a:r>
              <a:rPr lang="en-US" dirty="0" err="1"/>
              <a:t>ke</a:t>
            </a:r>
            <a:r>
              <a:rPr lang="en-US" dirty="0"/>
              <a:t> </a:t>
            </a:r>
            <a:r>
              <a:rPr lang="en-US" dirty="0" err="1"/>
              <a:t>sistem</a:t>
            </a:r>
            <a:r>
              <a:rPr lang="en-US" dirty="0"/>
              <a:t> </a:t>
            </a:r>
            <a:r>
              <a:rPr lang="en-US" dirty="0" err="1"/>
              <a:t>operasi</a:t>
            </a:r>
            <a:r>
              <a:rPr lang="en-US" dirty="0"/>
              <a:t> yang lain dan </a:t>
            </a:r>
            <a:r>
              <a:rPr lang="en-US" dirty="0" err="1"/>
              <a:t>disesuaikan</a:t>
            </a:r>
            <a:r>
              <a:rPr lang="en-US" dirty="0"/>
              <a:t> </a:t>
            </a:r>
            <a:r>
              <a:rPr lang="en-US" dirty="0" err="1"/>
              <a:t>dengan</a:t>
            </a:r>
            <a:r>
              <a:rPr lang="en-US" dirty="0"/>
              <a:t> </a:t>
            </a:r>
            <a:r>
              <a:rPr lang="en-US" dirty="0" err="1"/>
              <a:t>tujuan</a:t>
            </a:r>
            <a:r>
              <a:rPr lang="en-US" dirty="0"/>
              <a:t> dan </a:t>
            </a:r>
            <a:r>
              <a:rPr lang="en-US" dirty="0" err="1"/>
              <a:t>teknologi</a:t>
            </a:r>
            <a:r>
              <a:rPr lang="en-US" dirty="0"/>
              <a:t> </a:t>
            </a:r>
            <a:r>
              <a:rPr lang="en-US" dirty="0" err="1"/>
              <a:t>perangkat</a:t>
            </a:r>
            <a:r>
              <a:rPr lang="en-US" dirty="0"/>
              <a:t> </a:t>
            </a:r>
            <a:r>
              <a:rPr lang="en-US" dirty="0" err="1"/>
              <a:t>Masukan</a:t>
            </a:r>
            <a:r>
              <a:rPr lang="en-US" dirty="0"/>
              <a:t>/</a:t>
            </a:r>
            <a:r>
              <a:rPr lang="en-US" dirty="0" err="1"/>
              <a:t>Keluaran</a:t>
            </a:r>
            <a:r>
              <a:rPr lang="en-US" dirty="0"/>
              <a:t> yang </a:t>
            </a:r>
            <a:r>
              <a:rPr lang="en-US" dirty="0" err="1"/>
              <a:t>ada</a:t>
            </a:r>
            <a:r>
              <a:rPr lang="en-US" dirty="0"/>
              <a:t>. </a:t>
            </a:r>
            <a:r>
              <a:rPr lang="en-US" dirty="0" err="1"/>
              <a:t>Contohnya</a:t>
            </a:r>
            <a:r>
              <a:rPr lang="en-US" dirty="0"/>
              <a:t>: CLI, Windows, Pen-based (touch), dan lain-lain.</a:t>
            </a:r>
          </a:p>
        </p:txBody>
      </p:sp>
    </p:spTree>
    <p:extLst>
      <p:ext uri="{BB962C8B-B14F-4D97-AF65-F5344CB8AC3E}">
        <p14:creationId xmlns:p14="http://schemas.microsoft.com/office/powerpoint/2010/main" val="2626206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Komponen</a:t>
            </a:r>
            <a:r>
              <a:rPr lang="en-US" dirty="0"/>
              <a:t> </a:t>
            </a:r>
            <a:r>
              <a:rPr lang="en-US" dirty="0" err="1"/>
              <a:t>Sistem</a:t>
            </a:r>
            <a:r>
              <a:rPr lang="en-US" dirty="0"/>
              <a:t> </a:t>
            </a:r>
            <a:r>
              <a:rPr lang="en-US" dirty="0" err="1"/>
              <a:t>Operasi</a:t>
            </a:r>
            <a:r>
              <a:rPr lang="en-US" i="1" dirty="0"/>
              <a:t/>
            </a:r>
            <a:br>
              <a:rPr lang="en-US" i="1" dirty="0"/>
            </a:br>
            <a:r>
              <a:rPr lang="en-US" i="1" dirty="0"/>
              <a:t>Command-Interpreter System</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a:bodyPr>
          <a:lstStyle/>
          <a:p>
            <a:pPr marL="0" indent="0">
              <a:buNone/>
            </a:pPr>
            <a:r>
              <a:rPr lang="en-US" dirty="0" err="1"/>
              <a:t>Sistem</a:t>
            </a:r>
            <a:r>
              <a:rPr lang="en-US" dirty="0"/>
              <a:t> </a:t>
            </a:r>
            <a:r>
              <a:rPr lang="en-US" dirty="0" err="1"/>
              <a:t>Operasi</a:t>
            </a:r>
            <a:r>
              <a:rPr lang="en-US" dirty="0"/>
              <a:t> </a:t>
            </a:r>
            <a:r>
              <a:rPr lang="en-US" dirty="0" err="1"/>
              <a:t>menunggu</a:t>
            </a:r>
            <a:r>
              <a:rPr lang="en-US" dirty="0"/>
              <a:t> </a:t>
            </a:r>
            <a:r>
              <a:rPr lang="en-US" dirty="0" err="1"/>
              <a:t>instruksi</a:t>
            </a:r>
            <a:r>
              <a:rPr lang="en-US" dirty="0"/>
              <a:t> </a:t>
            </a:r>
            <a:r>
              <a:rPr lang="en-US" dirty="0" err="1"/>
              <a:t>dari</a:t>
            </a:r>
            <a:r>
              <a:rPr lang="en-US" dirty="0"/>
              <a:t> </a:t>
            </a:r>
            <a:r>
              <a:rPr lang="en-US" dirty="0" err="1"/>
              <a:t>pengguna</a:t>
            </a:r>
            <a:r>
              <a:rPr lang="en-US" dirty="0"/>
              <a:t> (command driven). Program yang </a:t>
            </a:r>
            <a:r>
              <a:rPr lang="en-US" dirty="0" err="1"/>
              <a:t>membaca</a:t>
            </a:r>
            <a:r>
              <a:rPr lang="en-US" dirty="0"/>
              <a:t> </a:t>
            </a:r>
            <a:r>
              <a:rPr lang="en-US" dirty="0" err="1"/>
              <a:t>instruksi</a:t>
            </a:r>
            <a:r>
              <a:rPr lang="en-US" dirty="0"/>
              <a:t> dan </a:t>
            </a:r>
            <a:r>
              <a:rPr lang="en-US" dirty="0" err="1"/>
              <a:t>mengartikan</a:t>
            </a:r>
            <a:r>
              <a:rPr lang="en-US" dirty="0"/>
              <a:t> control statements </a:t>
            </a:r>
            <a:r>
              <a:rPr lang="en-US" dirty="0" err="1"/>
              <a:t>umumnya</a:t>
            </a:r>
            <a:r>
              <a:rPr lang="en-US" dirty="0"/>
              <a:t> </a:t>
            </a:r>
            <a:r>
              <a:rPr lang="en-US" dirty="0" err="1"/>
              <a:t>disebut</a:t>
            </a:r>
            <a:r>
              <a:rPr lang="en-US" dirty="0"/>
              <a:t>: control-card interpreter, command-line interpreter dan </a:t>
            </a:r>
            <a:r>
              <a:rPr lang="en-US" dirty="0" err="1"/>
              <a:t>terkadang</a:t>
            </a:r>
            <a:r>
              <a:rPr lang="en-US" dirty="0"/>
              <a:t> </a:t>
            </a:r>
            <a:r>
              <a:rPr lang="en-US" dirty="0" err="1"/>
              <a:t>dikenal</a:t>
            </a:r>
            <a:r>
              <a:rPr lang="en-US" dirty="0"/>
              <a:t> </a:t>
            </a:r>
            <a:r>
              <a:rPr lang="en-US" dirty="0" err="1"/>
              <a:t>sebagai</a:t>
            </a:r>
            <a:r>
              <a:rPr lang="en-US" dirty="0"/>
              <a:t> shell. Command-Interpreter System </a:t>
            </a:r>
            <a:r>
              <a:rPr lang="en-US" dirty="0" err="1"/>
              <a:t>sangat</a:t>
            </a:r>
            <a:r>
              <a:rPr lang="en-US" dirty="0"/>
              <a:t> </a:t>
            </a:r>
            <a:r>
              <a:rPr lang="en-US" dirty="0" err="1"/>
              <a:t>bervariasi</a:t>
            </a:r>
            <a:r>
              <a:rPr lang="en-US" dirty="0"/>
              <a:t> </a:t>
            </a:r>
            <a:r>
              <a:rPr lang="en-US" dirty="0" err="1"/>
              <a:t>dari</a:t>
            </a:r>
            <a:r>
              <a:rPr lang="en-US" dirty="0"/>
              <a:t> </a:t>
            </a:r>
            <a:r>
              <a:rPr lang="en-US" dirty="0" err="1"/>
              <a:t>satu</a:t>
            </a:r>
            <a:r>
              <a:rPr lang="en-US" dirty="0"/>
              <a:t> </a:t>
            </a:r>
            <a:r>
              <a:rPr lang="en-US" dirty="0" err="1"/>
              <a:t>sistem</a:t>
            </a:r>
            <a:r>
              <a:rPr lang="en-US" dirty="0"/>
              <a:t> </a:t>
            </a:r>
            <a:r>
              <a:rPr lang="en-US" dirty="0" err="1"/>
              <a:t>operasi</a:t>
            </a:r>
            <a:r>
              <a:rPr lang="en-US" dirty="0"/>
              <a:t> </a:t>
            </a:r>
            <a:r>
              <a:rPr lang="en-US" dirty="0" err="1"/>
              <a:t>ke</a:t>
            </a:r>
            <a:r>
              <a:rPr lang="en-US" dirty="0"/>
              <a:t> </a:t>
            </a:r>
            <a:r>
              <a:rPr lang="en-US" dirty="0" err="1"/>
              <a:t>sistem</a:t>
            </a:r>
            <a:r>
              <a:rPr lang="en-US" dirty="0"/>
              <a:t> </a:t>
            </a:r>
            <a:r>
              <a:rPr lang="en-US" dirty="0" err="1"/>
              <a:t>operasi</a:t>
            </a:r>
            <a:r>
              <a:rPr lang="en-US" dirty="0"/>
              <a:t> yang lain dan </a:t>
            </a:r>
            <a:r>
              <a:rPr lang="en-US" dirty="0" err="1"/>
              <a:t>disesuaikan</a:t>
            </a:r>
            <a:r>
              <a:rPr lang="en-US" dirty="0"/>
              <a:t> </a:t>
            </a:r>
            <a:r>
              <a:rPr lang="en-US" dirty="0" err="1"/>
              <a:t>dengan</a:t>
            </a:r>
            <a:r>
              <a:rPr lang="en-US" dirty="0"/>
              <a:t> </a:t>
            </a:r>
            <a:r>
              <a:rPr lang="en-US" dirty="0" err="1"/>
              <a:t>tujuan</a:t>
            </a:r>
            <a:r>
              <a:rPr lang="en-US" dirty="0"/>
              <a:t> dan </a:t>
            </a:r>
            <a:r>
              <a:rPr lang="en-US" dirty="0" err="1"/>
              <a:t>teknologi</a:t>
            </a:r>
            <a:r>
              <a:rPr lang="en-US" dirty="0"/>
              <a:t> </a:t>
            </a:r>
            <a:r>
              <a:rPr lang="en-US" dirty="0" err="1"/>
              <a:t>perangkat</a:t>
            </a:r>
            <a:r>
              <a:rPr lang="en-US" dirty="0"/>
              <a:t> </a:t>
            </a:r>
            <a:r>
              <a:rPr lang="en-US" dirty="0" err="1"/>
              <a:t>Masukan</a:t>
            </a:r>
            <a:r>
              <a:rPr lang="en-US" dirty="0"/>
              <a:t>/</a:t>
            </a:r>
            <a:r>
              <a:rPr lang="en-US" dirty="0" err="1"/>
              <a:t>Keluaran</a:t>
            </a:r>
            <a:r>
              <a:rPr lang="en-US" dirty="0"/>
              <a:t> yang </a:t>
            </a:r>
            <a:r>
              <a:rPr lang="en-US" dirty="0" err="1"/>
              <a:t>ada</a:t>
            </a:r>
            <a:r>
              <a:rPr lang="en-US" dirty="0"/>
              <a:t>. </a:t>
            </a:r>
            <a:r>
              <a:rPr lang="en-US" dirty="0" err="1"/>
              <a:t>Contohnya</a:t>
            </a:r>
            <a:r>
              <a:rPr lang="en-US" dirty="0"/>
              <a:t>: CLI, Windows, Pen-based (touch), dan lain-lain.</a:t>
            </a:r>
          </a:p>
        </p:txBody>
      </p:sp>
    </p:spTree>
    <p:extLst>
      <p:ext uri="{BB962C8B-B14F-4D97-AF65-F5344CB8AC3E}">
        <p14:creationId xmlns:p14="http://schemas.microsoft.com/office/powerpoint/2010/main" val="3934552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Struktur</a:t>
            </a:r>
            <a:r>
              <a:rPr lang="en-US" dirty="0"/>
              <a:t> </a:t>
            </a:r>
            <a:r>
              <a:rPr lang="en-US" dirty="0" err="1"/>
              <a:t>Sistem</a:t>
            </a:r>
            <a:r>
              <a:rPr lang="en-US" dirty="0"/>
              <a:t> </a:t>
            </a:r>
            <a:r>
              <a:rPr lang="en-US" dirty="0" err="1"/>
              <a:t>Operasi</a:t>
            </a:r>
            <a:r>
              <a:rPr lang="en-US" i="1" dirty="0"/>
              <a:t/>
            </a:r>
            <a:br>
              <a:rPr lang="en-US" i="1" dirty="0"/>
            </a:br>
            <a:r>
              <a:rPr lang="en-US" dirty="0" err="1"/>
              <a:t>Pendahuluan</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a:bodyPr>
          <a:lstStyle/>
          <a:p>
            <a:pPr marL="0" indent="0">
              <a:buNone/>
            </a:pPr>
            <a:r>
              <a:rPr lang="en-US" dirty="0" err="1"/>
              <a:t>Sebuah</a:t>
            </a:r>
            <a:r>
              <a:rPr lang="en-US" dirty="0"/>
              <a:t> </a:t>
            </a:r>
            <a:r>
              <a:rPr lang="en-US" dirty="0" err="1"/>
              <a:t>sistem</a:t>
            </a:r>
            <a:r>
              <a:rPr lang="en-US" dirty="0"/>
              <a:t> yang </a:t>
            </a:r>
            <a:r>
              <a:rPr lang="en-US" dirty="0" err="1"/>
              <a:t>besar</a:t>
            </a:r>
            <a:r>
              <a:rPr lang="en-US" dirty="0"/>
              <a:t> dan </a:t>
            </a:r>
            <a:r>
              <a:rPr lang="en-US" dirty="0" err="1"/>
              <a:t>kompleks</a:t>
            </a:r>
            <a:r>
              <a:rPr lang="en-US" dirty="0"/>
              <a:t> </a:t>
            </a:r>
            <a:r>
              <a:rPr lang="en-US" dirty="0" err="1"/>
              <a:t>seperti</a:t>
            </a:r>
            <a:r>
              <a:rPr lang="en-US" dirty="0"/>
              <a:t> </a:t>
            </a:r>
            <a:r>
              <a:rPr lang="en-US" dirty="0" err="1"/>
              <a:t>sistem</a:t>
            </a:r>
            <a:r>
              <a:rPr lang="en-US" dirty="0"/>
              <a:t> </a:t>
            </a:r>
            <a:r>
              <a:rPr lang="en-US" dirty="0" err="1"/>
              <a:t>operasi</a:t>
            </a:r>
            <a:r>
              <a:rPr lang="en-US" dirty="0"/>
              <a:t> modern </a:t>
            </a:r>
            <a:r>
              <a:rPr lang="en-US" dirty="0" err="1"/>
              <a:t>harus</a:t>
            </a:r>
            <a:r>
              <a:rPr lang="en-US" dirty="0"/>
              <a:t> </a:t>
            </a:r>
            <a:r>
              <a:rPr lang="en-US" dirty="0" err="1"/>
              <a:t>diatur</a:t>
            </a:r>
            <a:r>
              <a:rPr lang="en-US" dirty="0"/>
              <a:t> </a:t>
            </a:r>
            <a:r>
              <a:rPr lang="en-US" dirty="0" err="1"/>
              <a:t>dengan</a:t>
            </a:r>
            <a:r>
              <a:rPr lang="en-US" dirty="0"/>
              <a:t> </a:t>
            </a:r>
            <a:r>
              <a:rPr lang="en-US" dirty="0" err="1"/>
              <a:t>cara</a:t>
            </a:r>
            <a:r>
              <a:rPr lang="en-US" dirty="0"/>
              <a:t> </a:t>
            </a:r>
            <a:r>
              <a:rPr lang="en-US" dirty="0" err="1"/>
              <a:t>membagi</a:t>
            </a:r>
            <a:r>
              <a:rPr lang="en-US" dirty="0"/>
              <a:t> </a:t>
            </a:r>
            <a:r>
              <a:rPr lang="en-US" i="1" dirty="0"/>
              <a:t>task </a:t>
            </a:r>
            <a:r>
              <a:rPr lang="en-US" dirty="0" err="1"/>
              <a:t>kedalam</a:t>
            </a:r>
            <a:r>
              <a:rPr lang="en-US" dirty="0"/>
              <a:t> </a:t>
            </a:r>
            <a:r>
              <a:rPr lang="en-US" dirty="0" err="1"/>
              <a:t>komponen-komponen</a:t>
            </a:r>
            <a:r>
              <a:rPr lang="en-US" dirty="0"/>
              <a:t> </a:t>
            </a:r>
            <a:r>
              <a:rPr lang="en-US" dirty="0" err="1"/>
              <a:t>kecil</a:t>
            </a:r>
            <a:r>
              <a:rPr lang="en-US" dirty="0"/>
              <a:t> agar </a:t>
            </a:r>
            <a:r>
              <a:rPr lang="en-US" dirty="0" err="1"/>
              <a:t>dapat</a:t>
            </a:r>
            <a:r>
              <a:rPr lang="en-US" dirty="0"/>
              <a:t> </a:t>
            </a:r>
            <a:r>
              <a:rPr lang="en-US" dirty="0" err="1"/>
              <a:t>berfungsi</a:t>
            </a:r>
            <a:r>
              <a:rPr lang="en-US" dirty="0"/>
              <a:t> </a:t>
            </a:r>
            <a:r>
              <a:rPr lang="en-US" dirty="0" err="1"/>
              <a:t>dengan</a:t>
            </a:r>
            <a:r>
              <a:rPr lang="en-US" dirty="0"/>
              <a:t> </a:t>
            </a:r>
            <a:r>
              <a:rPr lang="en-US" dirty="0" err="1"/>
              <a:t>baik</a:t>
            </a:r>
            <a:r>
              <a:rPr lang="en-US" dirty="0"/>
              <a:t> dan </a:t>
            </a:r>
            <a:r>
              <a:rPr lang="en-US" dirty="0" err="1"/>
              <a:t>mudah</a:t>
            </a:r>
            <a:r>
              <a:rPr lang="en-US" dirty="0"/>
              <a:t> </a:t>
            </a:r>
            <a:r>
              <a:rPr lang="en-US" dirty="0" err="1"/>
              <a:t>dimodifikasi</a:t>
            </a:r>
            <a:r>
              <a:rPr lang="en-US" dirty="0"/>
              <a:t>. Pada </a:t>
            </a:r>
            <a:r>
              <a:rPr lang="en-US" dirty="0" err="1"/>
              <a:t>bab</a:t>
            </a:r>
            <a:r>
              <a:rPr lang="en-US" dirty="0"/>
              <a:t> </a:t>
            </a:r>
            <a:r>
              <a:rPr lang="en-US" dirty="0" err="1"/>
              <a:t>ini</a:t>
            </a:r>
            <a:r>
              <a:rPr lang="en-US" dirty="0"/>
              <a:t>, </a:t>
            </a:r>
            <a:r>
              <a:rPr lang="en-US" dirty="0" err="1"/>
              <a:t>kita</a:t>
            </a:r>
            <a:r>
              <a:rPr lang="en-US" dirty="0"/>
              <a:t> </a:t>
            </a:r>
            <a:r>
              <a:rPr lang="en-US" dirty="0" err="1"/>
              <a:t>akan</a:t>
            </a:r>
            <a:r>
              <a:rPr lang="en-US" dirty="0"/>
              <a:t> </a:t>
            </a:r>
            <a:r>
              <a:rPr lang="en-US" dirty="0" err="1"/>
              <a:t>membahas</a:t>
            </a:r>
            <a:r>
              <a:rPr lang="en-US" dirty="0"/>
              <a:t> </a:t>
            </a:r>
            <a:r>
              <a:rPr lang="en-US" dirty="0" err="1"/>
              <a:t>cara</a:t>
            </a:r>
            <a:r>
              <a:rPr lang="en-US" dirty="0"/>
              <a:t> </a:t>
            </a:r>
            <a:r>
              <a:rPr lang="en-US" dirty="0" err="1"/>
              <a:t>komponen-komponen</a:t>
            </a:r>
            <a:r>
              <a:rPr lang="en-US" dirty="0"/>
              <a:t> </a:t>
            </a:r>
            <a:r>
              <a:rPr lang="en-US" dirty="0" err="1"/>
              <a:t>ini</a:t>
            </a:r>
            <a:r>
              <a:rPr lang="en-US" dirty="0"/>
              <a:t> </a:t>
            </a:r>
            <a:r>
              <a:rPr lang="en-US" dirty="0" err="1"/>
              <a:t>dihubungkan</a:t>
            </a:r>
            <a:r>
              <a:rPr lang="en-US" dirty="0"/>
              <a:t> </a:t>
            </a:r>
            <a:r>
              <a:rPr lang="en-US" dirty="0" err="1"/>
              <a:t>satu</a:t>
            </a:r>
            <a:r>
              <a:rPr lang="en-US" dirty="0"/>
              <a:t> </a:t>
            </a:r>
            <a:r>
              <a:rPr lang="en-US" dirty="0" err="1"/>
              <a:t>sama</a:t>
            </a:r>
            <a:r>
              <a:rPr lang="en-US" dirty="0"/>
              <a:t> lain. </a:t>
            </a:r>
            <a:r>
              <a:rPr lang="en-US" dirty="0" err="1"/>
              <a:t>Menurut</a:t>
            </a:r>
            <a:r>
              <a:rPr lang="en-US" dirty="0"/>
              <a:t> </a:t>
            </a:r>
            <a:r>
              <a:rPr lang="en-US" dirty="0" err="1"/>
              <a:t>Silberschatz</a:t>
            </a:r>
            <a:r>
              <a:rPr lang="en-US" dirty="0"/>
              <a:t> dan </a:t>
            </a:r>
            <a:r>
              <a:rPr lang="en-US" dirty="0" err="1"/>
              <a:t>kawan-kawan</a:t>
            </a:r>
            <a:r>
              <a:rPr lang="en-US" dirty="0"/>
              <a:t>, </a:t>
            </a:r>
            <a:r>
              <a:rPr lang="en-US" dirty="0" err="1"/>
              <a:t>ada</a:t>
            </a:r>
            <a:r>
              <a:rPr lang="en-US" dirty="0"/>
              <a:t> </a:t>
            </a:r>
            <a:r>
              <a:rPr lang="en-US" dirty="0" err="1"/>
              <a:t>tiga</a:t>
            </a:r>
            <a:r>
              <a:rPr lang="en-US" dirty="0"/>
              <a:t> </a:t>
            </a:r>
            <a:r>
              <a:rPr lang="en-US" dirty="0" err="1"/>
              <a:t>cara</a:t>
            </a:r>
            <a:r>
              <a:rPr lang="en-US" dirty="0"/>
              <a:t> </a:t>
            </a:r>
            <a:r>
              <a:rPr lang="en-US" dirty="0" err="1"/>
              <a:t>yaitu</a:t>
            </a:r>
            <a:r>
              <a:rPr lang="en-US" dirty="0"/>
              <a:t>:</a:t>
            </a:r>
          </a:p>
          <a:p>
            <a:r>
              <a:rPr lang="en-US" dirty="0" err="1"/>
              <a:t>Struktur</a:t>
            </a:r>
            <a:r>
              <a:rPr lang="en-US" dirty="0"/>
              <a:t> </a:t>
            </a:r>
            <a:r>
              <a:rPr lang="en-US" dirty="0" err="1"/>
              <a:t>Sederhana</a:t>
            </a:r>
            <a:r>
              <a:rPr lang="en-US" dirty="0"/>
              <a:t>.</a:t>
            </a:r>
          </a:p>
          <a:p>
            <a:r>
              <a:rPr lang="en-US" dirty="0" err="1"/>
              <a:t>Pendekatan</a:t>
            </a:r>
            <a:r>
              <a:rPr lang="en-US" dirty="0"/>
              <a:t> </a:t>
            </a:r>
            <a:r>
              <a:rPr lang="en-US" dirty="0" err="1"/>
              <a:t>Berlapis</a:t>
            </a:r>
            <a:r>
              <a:rPr lang="en-US" dirty="0"/>
              <a:t>.</a:t>
            </a:r>
          </a:p>
          <a:p>
            <a:r>
              <a:rPr lang="en-US" dirty="0"/>
              <a:t>Kernel </a:t>
            </a:r>
            <a:r>
              <a:rPr lang="en-US" dirty="0" err="1"/>
              <a:t>Mikro</a:t>
            </a:r>
            <a:r>
              <a:rPr lang="en-US" dirty="0"/>
              <a:t>.</a:t>
            </a:r>
          </a:p>
          <a:p>
            <a:pPr marL="0" indent="0">
              <a:buNone/>
            </a:pPr>
            <a:r>
              <a:rPr lang="en-US" dirty="0" err="1"/>
              <a:t>Sedangkan</a:t>
            </a:r>
            <a:r>
              <a:rPr lang="en-US" dirty="0"/>
              <a:t> </a:t>
            </a:r>
            <a:r>
              <a:rPr lang="en-US" dirty="0" err="1"/>
              <a:t>menurut</a:t>
            </a:r>
            <a:r>
              <a:rPr lang="en-US" dirty="0"/>
              <a:t> Stallings, </a:t>
            </a:r>
            <a:r>
              <a:rPr lang="en-US" dirty="0" err="1"/>
              <a:t>kita</a:t>
            </a:r>
            <a:r>
              <a:rPr lang="en-US" dirty="0"/>
              <a:t> </a:t>
            </a:r>
            <a:r>
              <a:rPr lang="en-US" dirty="0" err="1"/>
              <a:t>bisa</a:t>
            </a:r>
            <a:r>
              <a:rPr lang="en-US" dirty="0"/>
              <a:t> </a:t>
            </a:r>
            <a:r>
              <a:rPr lang="en-US" dirty="0" err="1"/>
              <a:t>memandang</a:t>
            </a:r>
            <a:r>
              <a:rPr lang="en-US" dirty="0"/>
              <a:t> </a:t>
            </a:r>
            <a:r>
              <a:rPr lang="en-US" dirty="0" err="1"/>
              <a:t>sistem</a:t>
            </a:r>
            <a:r>
              <a:rPr lang="en-US" dirty="0"/>
              <a:t> </a:t>
            </a:r>
            <a:r>
              <a:rPr lang="en-US" dirty="0" err="1"/>
              <a:t>sebagai</a:t>
            </a:r>
            <a:r>
              <a:rPr lang="en-US" dirty="0"/>
              <a:t> </a:t>
            </a:r>
            <a:r>
              <a:rPr lang="en-US" dirty="0" err="1"/>
              <a:t>seperangkat</a:t>
            </a:r>
            <a:r>
              <a:rPr lang="en-US" dirty="0"/>
              <a:t> </a:t>
            </a:r>
            <a:r>
              <a:rPr lang="en-US" dirty="0" err="1"/>
              <a:t>lapisan</a:t>
            </a:r>
            <a:r>
              <a:rPr lang="en-US" dirty="0"/>
              <a:t>. </a:t>
            </a:r>
            <a:r>
              <a:rPr lang="en-US" dirty="0" err="1"/>
              <a:t>Tiap</a:t>
            </a:r>
            <a:r>
              <a:rPr lang="en-US" dirty="0"/>
              <a:t> </a:t>
            </a:r>
            <a:r>
              <a:rPr lang="en-US" dirty="0" err="1"/>
              <a:t>lapisan</a:t>
            </a:r>
            <a:r>
              <a:rPr lang="en-US" dirty="0"/>
              <a:t> </a:t>
            </a:r>
            <a:r>
              <a:rPr lang="sv-SE" dirty="0"/>
              <a:t>menampilkan bagian fungsi yang dibutuhkan oleh sistem operasi. Bagian yang terletak pada lapisan </a:t>
            </a:r>
            <a:r>
              <a:rPr lang="en-US" dirty="0"/>
              <a:t>yang </a:t>
            </a:r>
            <a:r>
              <a:rPr lang="en-US" dirty="0" err="1"/>
              <a:t>lebih</a:t>
            </a:r>
            <a:r>
              <a:rPr lang="en-US" dirty="0"/>
              <a:t> </a:t>
            </a:r>
            <a:r>
              <a:rPr lang="en-US" dirty="0" err="1"/>
              <a:t>rendah</a:t>
            </a:r>
            <a:r>
              <a:rPr lang="en-US" dirty="0"/>
              <a:t> </a:t>
            </a:r>
            <a:r>
              <a:rPr lang="en-US" dirty="0" err="1"/>
              <a:t>akan</a:t>
            </a:r>
            <a:r>
              <a:rPr lang="en-US" dirty="0"/>
              <a:t> </a:t>
            </a:r>
            <a:r>
              <a:rPr lang="en-US" dirty="0" err="1"/>
              <a:t>menmpilkan</a:t>
            </a:r>
            <a:r>
              <a:rPr lang="en-US" dirty="0"/>
              <a:t> </a:t>
            </a:r>
            <a:r>
              <a:rPr lang="en-US" dirty="0" err="1"/>
              <a:t>fungsi</a:t>
            </a:r>
            <a:r>
              <a:rPr lang="en-US" dirty="0"/>
              <a:t> yang </a:t>
            </a:r>
            <a:r>
              <a:rPr lang="en-US" dirty="0" err="1"/>
              <a:t>lebih</a:t>
            </a:r>
            <a:r>
              <a:rPr lang="en-US" dirty="0"/>
              <a:t> </a:t>
            </a:r>
            <a:r>
              <a:rPr lang="en-US" dirty="0" err="1"/>
              <a:t>primitif</a:t>
            </a:r>
            <a:r>
              <a:rPr lang="en-US" dirty="0"/>
              <a:t> dan </a:t>
            </a:r>
            <a:r>
              <a:rPr lang="en-US" dirty="0" err="1"/>
              <a:t>menyimpan</a:t>
            </a:r>
            <a:r>
              <a:rPr lang="en-US" dirty="0"/>
              <a:t> detail </a:t>
            </a:r>
            <a:r>
              <a:rPr lang="en-US" dirty="0" err="1"/>
              <a:t>fungsi</a:t>
            </a:r>
            <a:r>
              <a:rPr lang="en-US" dirty="0"/>
              <a:t> </a:t>
            </a:r>
            <a:r>
              <a:rPr lang="en-US" dirty="0" err="1"/>
              <a:t>tersebut</a:t>
            </a:r>
            <a:r>
              <a:rPr lang="en-US" dirty="0"/>
              <a:t>.</a:t>
            </a:r>
          </a:p>
        </p:txBody>
      </p:sp>
    </p:spTree>
    <p:extLst>
      <p:ext uri="{BB962C8B-B14F-4D97-AF65-F5344CB8AC3E}">
        <p14:creationId xmlns:p14="http://schemas.microsoft.com/office/powerpoint/2010/main" val="1917828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Struktur</a:t>
            </a:r>
            <a:r>
              <a:rPr lang="en-US" dirty="0"/>
              <a:t> </a:t>
            </a:r>
            <a:r>
              <a:rPr lang="en-US" dirty="0" err="1"/>
              <a:t>Sistem</a:t>
            </a:r>
            <a:r>
              <a:rPr lang="en-US" dirty="0"/>
              <a:t> </a:t>
            </a:r>
            <a:r>
              <a:rPr lang="en-US" dirty="0" err="1"/>
              <a:t>Operasi</a:t>
            </a:r>
            <a:r>
              <a:rPr lang="en-US" i="1" dirty="0"/>
              <a:t/>
            </a:r>
            <a:br>
              <a:rPr lang="en-US" i="1" dirty="0"/>
            </a:br>
            <a:r>
              <a:rPr lang="en-US" dirty="0" err="1"/>
              <a:t>Struktur</a:t>
            </a:r>
            <a:r>
              <a:rPr lang="en-US" dirty="0"/>
              <a:t> </a:t>
            </a:r>
            <a:r>
              <a:rPr lang="en-US" dirty="0" err="1"/>
              <a:t>Sederhana</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a:bodyPr>
          <a:lstStyle/>
          <a:p>
            <a:pPr marL="0" indent="0">
              <a:buNone/>
            </a:pPr>
            <a:r>
              <a:rPr lang="en-US" dirty="0"/>
              <a:t>Banyak </a:t>
            </a:r>
            <a:r>
              <a:rPr lang="en-US" dirty="0" err="1"/>
              <a:t>sistem</a:t>
            </a:r>
            <a:r>
              <a:rPr lang="en-US" dirty="0"/>
              <a:t> yang </a:t>
            </a:r>
            <a:r>
              <a:rPr lang="en-US" dirty="0" err="1"/>
              <a:t>tidak</a:t>
            </a:r>
            <a:r>
              <a:rPr lang="en-US" dirty="0"/>
              <a:t> </a:t>
            </a:r>
            <a:r>
              <a:rPr lang="en-US" dirty="0" err="1"/>
              <a:t>terstruktur</a:t>
            </a:r>
            <a:r>
              <a:rPr lang="en-US" dirty="0"/>
              <a:t> </a:t>
            </a:r>
            <a:r>
              <a:rPr lang="en-US" dirty="0" err="1"/>
              <a:t>dengan</a:t>
            </a:r>
            <a:r>
              <a:rPr lang="en-US" dirty="0"/>
              <a:t> </a:t>
            </a:r>
            <a:r>
              <a:rPr lang="en-US" dirty="0" err="1"/>
              <a:t>baik</a:t>
            </a:r>
            <a:r>
              <a:rPr lang="en-US" dirty="0"/>
              <a:t>, </a:t>
            </a:r>
            <a:r>
              <a:rPr lang="en-US" dirty="0" err="1"/>
              <a:t>sehingga</a:t>
            </a:r>
            <a:r>
              <a:rPr lang="en-US" dirty="0"/>
              <a:t> </a:t>
            </a:r>
            <a:r>
              <a:rPr lang="en-US" dirty="0" err="1"/>
              <a:t>sistem</a:t>
            </a:r>
            <a:r>
              <a:rPr lang="en-US" dirty="0"/>
              <a:t> </a:t>
            </a:r>
            <a:r>
              <a:rPr lang="en-US" dirty="0" err="1"/>
              <a:t>operasi</a:t>
            </a:r>
            <a:r>
              <a:rPr lang="en-US" dirty="0"/>
              <a:t> </a:t>
            </a:r>
            <a:r>
              <a:rPr lang="en-US" dirty="0" err="1"/>
              <a:t>seperti</a:t>
            </a:r>
            <a:r>
              <a:rPr lang="en-US" dirty="0"/>
              <a:t> </a:t>
            </a:r>
            <a:r>
              <a:rPr lang="en-US" dirty="0" err="1"/>
              <a:t>ini</a:t>
            </a:r>
            <a:r>
              <a:rPr lang="en-US" dirty="0"/>
              <a:t> </a:t>
            </a:r>
            <a:r>
              <a:rPr lang="en-US" dirty="0" err="1"/>
              <a:t>dimulai</a:t>
            </a:r>
            <a:r>
              <a:rPr lang="en-US" dirty="0"/>
              <a:t> </a:t>
            </a:r>
            <a:r>
              <a:rPr lang="en-US" dirty="0" err="1"/>
              <a:t>dengan</a:t>
            </a:r>
            <a:r>
              <a:rPr lang="en-US" dirty="0"/>
              <a:t> </a:t>
            </a:r>
            <a:r>
              <a:rPr lang="en-US" dirty="0" err="1"/>
              <a:t>sistem</a:t>
            </a:r>
            <a:r>
              <a:rPr lang="en-US" dirty="0"/>
              <a:t> yang </a:t>
            </a:r>
            <a:r>
              <a:rPr lang="en-US" dirty="0" err="1"/>
              <a:t>lebih</a:t>
            </a:r>
            <a:r>
              <a:rPr lang="en-US" dirty="0"/>
              <a:t> </a:t>
            </a:r>
            <a:r>
              <a:rPr lang="en-US" dirty="0" err="1"/>
              <a:t>kecil</a:t>
            </a:r>
            <a:r>
              <a:rPr lang="en-US" dirty="0"/>
              <a:t>, </a:t>
            </a:r>
            <a:r>
              <a:rPr lang="en-US" dirty="0" err="1"/>
              <a:t>sederhana</a:t>
            </a:r>
            <a:r>
              <a:rPr lang="en-US" dirty="0"/>
              <a:t>, dan </a:t>
            </a:r>
            <a:r>
              <a:rPr lang="en-US" dirty="0" err="1"/>
              <a:t>terbatas</a:t>
            </a:r>
            <a:r>
              <a:rPr lang="en-US" dirty="0"/>
              <a:t>. </a:t>
            </a:r>
            <a:r>
              <a:rPr lang="en-US" dirty="0" err="1"/>
              <a:t>Kemudian</a:t>
            </a:r>
            <a:r>
              <a:rPr lang="en-US" dirty="0"/>
              <a:t> </a:t>
            </a:r>
            <a:r>
              <a:rPr lang="en-US" dirty="0" err="1"/>
              <a:t>berkembang</a:t>
            </a:r>
            <a:r>
              <a:rPr lang="en-US" dirty="0"/>
              <a:t> </a:t>
            </a:r>
            <a:r>
              <a:rPr lang="en-US" dirty="0" err="1"/>
              <a:t>dengan</a:t>
            </a:r>
            <a:r>
              <a:rPr lang="en-US" dirty="0"/>
              <a:t> </a:t>
            </a:r>
            <a:r>
              <a:rPr lang="en-US" dirty="0" err="1"/>
              <a:t>cakupan</a:t>
            </a:r>
            <a:r>
              <a:rPr lang="en-US" dirty="0"/>
              <a:t> yang original. </a:t>
            </a:r>
            <a:r>
              <a:rPr lang="en-US" dirty="0" err="1"/>
              <a:t>Contoh</a:t>
            </a:r>
            <a:r>
              <a:rPr lang="en-US" dirty="0"/>
              <a:t> </a:t>
            </a:r>
            <a:r>
              <a:rPr lang="en-US" dirty="0" err="1"/>
              <a:t>sistem</a:t>
            </a:r>
            <a:r>
              <a:rPr lang="en-US" dirty="0"/>
              <a:t> </a:t>
            </a:r>
            <a:r>
              <a:rPr lang="en-US" dirty="0" err="1"/>
              <a:t>seperti</a:t>
            </a:r>
            <a:r>
              <a:rPr lang="en-US" dirty="0"/>
              <a:t> </a:t>
            </a:r>
            <a:r>
              <a:rPr lang="en-US" dirty="0" err="1"/>
              <a:t>ini</a:t>
            </a:r>
            <a:r>
              <a:rPr lang="en-US" dirty="0"/>
              <a:t> </a:t>
            </a:r>
            <a:r>
              <a:rPr lang="en-US" dirty="0" err="1"/>
              <a:t>adalah</a:t>
            </a:r>
            <a:r>
              <a:rPr lang="en-US" dirty="0"/>
              <a:t> MS-DOS, yang </a:t>
            </a:r>
            <a:r>
              <a:rPr lang="en-US" dirty="0" err="1"/>
              <a:t>disusun</a:t>
            </a:r>
            <a:r>
              <a:rPr lang="en-US" dirty="0"/>
              <a:t> </a:t>
            </a:r>
            <a:r>
              <a:rPr lang="en-US" dirty="0" err="1"/>
              <a:t>untuk</a:t>
            </a:r>
            <a:r>
              <a:rPr lang="en-US" dirty="0"/>
              <a:t> </a:t>
            </a:r>
            <a:r>
              <a:rPr lang="en-US" dirty="0" err="1"/>
              <a:t>mendukung</a:t>
            </a:r>
            <a:r>
              <a:rPr lang="en-US" dirty="0"/>
              <a:t> </a:t>
            </a:r>
            <a:r>
              <a:rPr lang="en-US" dirty="0" err="1"/>
              <a:t>fungsi</a:t>
            </a:r>
            <a:r>
              <a:rPr lang="en-US" dirty="0"/>
              <a:t> yang </a:t>
            </a:r>
            <a:r>
              <a:rPr lang="en-US" dirty="0" err="1"/>
              <a:t>banyak</a:t>
            </a:r>
            <a:r>
              <a:rPr lang="en-US" dirty="0"/>
              <a:t> pada </a:t>
            </a:r>
            <a:r>
              <a:rPr lang="en-US" dirty="0" err="1"/>
              <a:t>ruang</a:t>
            </a:r>
            <a:r>
              <a:rPr lang="en-US" dirty="0"/>
              <a:t> yang </a:t>
            </a:r>
            <a:r>
              <a:rPr lang="en-US" dirty="0" err="1"/>
              <a:t>sedikit</a:t>
            </a:r>
            <a:r>
              <a:rPr lang="en-US" dirty="0"/>
              <a:t> </a:t>
            </a:r>
            <a:r>
              <a:rPr lang="en-US" dirty="0" err="1"/>
              <a:t>karena</a:t>
            </a:r>
            <a:r>
              <a:rPr lang="en-US" dirty="0"/>
              <a:t> </a:t>
            </a:r>
            <a:r>
              <a:rPr lang="en-US" dirty="0" err="1"/>
              <a:t>keterbatasan</a:t>
            </a:r>
            <a:r>
              <a:rPr lang="en-US" dirty="0"/>
              <a:t> </a:t>
            </a:r>
            <a:r>
              <a:rPr lang="en-US" dirty="0" err="1"/>
              <a:t>perangkat</a:t>
            </a:r>
            <a:r>
              <a:rPr lang="en-US" dirty="0"/>
              <a:t> </a:t>
            </a:r>
            <a:r>
              <a:rPr lang="en-US" dirty="0" err="1"/>
              <a:t>keras</a:t>
            </a:r>
            <a:r>
              <a:rPr lang="en-US" dirty="0"/>
              <a:t> </a:t>
            </a:r>
            <a:r>
              <a:rPr lang="en-US" dirty="0" err="1"/>
              <a:t>untuk</a:t>
            </a:r>
            <a:r>
              <a:rPr lang="en-US" dirty="0"/>
              <a:t> </a:t>
            </a:r>
            <a:r>
              <a:rPr lang="en-US" dirty="0" err="1"/>
              <a:t>menjalankannya</a:t>
            </a:r>
            <a:r>
              <a:rPr lang="en-US" dirty="0"/>
              <a:t>. </a:t>
            </a:r>
          </a:p>
          <a:p>
            <a:pPr marL="0" indent="0">
              <a:buNone/>
            </a:pPr>
            <a:r>
              <a:rPr lang="en-US" dirty="0" err="1"/>
              <a:t>Contoh</a:t>
            </a:r>
            <a:r>
              <a:rPr lang="en-US" dirty="0"/>
              <a:t> </a:t>
            </a:r>
            <a:r>
              <a:rPr lang="en-US" dirty="0" err="1"/>
              <a:t>sistem</a:t>
            </a:r>
            <a:r>
              <a:rPr lang="en-US" dirty="0"/>
              <a:t> </a:t>
            </a:r>
            <a:r>
              <a:rPr lang="en-US" dirty="0" err="1"/>
              <a:t>lainnya</a:t>
            </a:r>
            <a:r>
              <a:rPr lang="en-US" dirty="0"/>
              <a:t> </a:t>
            </a:r>
            <a:r>
              <a:rPr lang="en-US" dirty="0" err="1"/>
              <a:t>adalah</a:t>
            </a:r>
            <a:r>
              <a:rPr lang="en-US" dirty="0"/>
              <a:t> UNIX, yang </a:t>
            </a:r>
            <a:r>
              <a:rPr lang="en-US" dirty="0" err="1"/>
              <a:t>terdiri</a:t>
            </a:r>
            <a:r>
              <a:rPr lang="en-US" dirty="0"/>
              <a:t> </a:t>
            </a:r>
            <a:r>
              <a:rPr lang="en-US" dirty="0" err="1"/>
              <a:t>dari</a:t>
            </a:r>
            <a:r>
              <a:rPr lang="en-US" dirty="0"/>
              <a:t> </a:t>
            </a:r>
            <a:r>
              <a:rPr lang="en-US" dirty="0" err="1"/>
              <a:t>dua</a:t>
            </a:r>
            <a:r>
              <a:rPr lang="en-US" dirty="0"/>
              <a:t> </a:t>
            </a:r>
            <a:r>
              <a:rPr lang="en-US" dirty="0" err="1"/>
              <a:t>bagian</a:t>
            </a:r>
            <a:r>
              <a:rPr lang="en-US" dirty="0"/>
              <a:t> yang </a:t>
            </a:r>
            <a:r>
              <a:rPr lang="en-US" dirty="0" err="1"/>
              <a:t>terpisah</a:t>
            </a:r>
            <a:r>
              <a:rPr lang="en-US" dirty="0"/>
              <a:t>, </a:t>
            </a:r>
            <a:r>
              <a:rPr lang="en-US" dirty="0" err="1"/>
              <a:t>yaitu</a:t>
            </a:r>
            <a:r>
              <a:rPr lang="en-US" dirty="0"/>
              <a:t> kernel dan program </a:t>
            </a:r>
            <a:r>
              <a:rPr lang="en-US" dirty="0" err="1"/>
              <a:t>sistem</a:t>
            </a:r>
            <a:r>
              <a:rPr lang="en-US" dirty="0"/>
              <a:t>. Kernel </a:t>
            </a:r>
            <a:r>
              <a:rPr lang="en-US" dirty="0" err="1"/>
              <a:t>selanjutnya</a:t>
            </a:r>
            <a:r>
              <a:rPr lang="en-US" dirty="0"/>
              <a:t> </a:t>
            </a:r>
            <a:r>
              <a:rPr lang="en-US" dirty="0" err="1"/>
              <a:t>dibagi</a:t>
            </a:r>
            <a:r>
              <a:rPr lang="en-US" dirty="0"/>
              <a:t> </a:t>
            </a:r>
            <a:r>
              <a:rPr lang="en-US" dirty="0" err="1"/>
              <a:t>dua</a:t>
            </a:r>
            <a:r>
              <a:rPr lang="en-US" dirty="0"/>
              <a:t> </a:t>
            </a:r>
            <a:r>
              <a:rPr lang="en-US" dirty="0" err="1"/>
              <a:t>bagian</a:t>
            </a:r>
            <a:r>
              <a:rPr lang="en-US" dirty="0"/>
              <a:t>, </a:t>
            </a:r>
            <a:r>
              <a:rPr lang="en-US" dirty="0" err="1"/>
              <a:t>yaitu</a:t>
            </a:r>
            <a:r>
              <a:rPr lang="en-US" dirty="0"/>
              <a:t> </a:t>
            </a:r>
            <a:r>
              <a:rPr lang="en-US" dirty="0" err="1"/>
              <a:t>antarmuka</a:t>
            </a:r>
            <a:r>
              <a:rPr lang="en-US" dirty="0"/>
              <a:t> dan </a:t>
            </a:r>
            <a:r>
              <a:rPr lang="en-US" i="1" dirty="0"/>
              <a:t>device drivers</a:t>
            </a:r>
            <a:r>
              <a:rPr lang="en-US" dirty="0"/>
              <a:t>. Kernel </a:t>
            </a:r>
            <a:r>
              <a:rPr lang="en-US" dirty="0" err="1"/>
              <a:t>mendukung</a:t>
            </a:r>
            <a:r>
              <a:rPr lang="en-US" dirty="0"/>
              <a:t> </a:t>
            </a:r>
            <a:r>
              <a:rPr lang="en-US" dirty="0" err="1"/>
              <a:t>sistem</a:t>
            </a:r>
            <a:r>
              <a:rPr lang="en-US" dirty="0"/>
              <a:t> </a:t>
            </a:r>
            <a:r>
              <a:rPr lang="en-US" dirty="0" err="1"/>
              <a:t>berkas</a:t>
            </a:r>
            <a:r>
              <a:rPr lang="en-US" dirty="0"/>
              <a:t>, </a:t>
            </a:r>
            <a:r>
              <a:rPr lang="en-US" dirty="0" err="1"/>
              <a:t>penjadwalan</a:t>
            </a:r>
            <a:r>
              <a:rPr lang="en-US" dirty="0"/>
              <a:t> CPU, </a:t>
            </a:r>
            <a:r>
              <a:rPr lang="en-US" dirty="0" err="1"/>
              <a:t>manajemen</a:t>
            </a:r>
            <a:r>
              <a:rPr lang="en-US" dirty="0"/>
              <a:t> </a:t>
            </a:r>
            <a:r>
              <a:rPr lang="en-US" dirty="0" err="1"/>
              <a:t>memori</a:t>
            </a:r>
            <a:r>
              <a:rPr lang="en-US" dirty="0"/>
              <a:t>, dan </a:t>
            </a:r>
            <a:r>
              <a:rPr lang="en-US" dirty="0" err="1"/>
              <a:t>fungsi</a:t>
            </a:r>
            <a:r>
              <a:rPr lang="en-US" dirty="0"/>
              <a:t> </a:t>
            </a:r>
            <a:r>
              <a:rPr lang="en-US" dirty="0" err="1"/>
              <a:t>sistem</a:t>
            </a:r>
            <a:r>
              <a:rPr lang="en-US" dirty="0"/>
              <a:t> </a:t>
            </a:r>
            <a:r>
              <a:rPr lang="en-US" dirty="0" err="1"/>
              <a:t>operasi</a:t>
            </a:r>
            <a:r>
              <a:rPr lang="en-US" dirty="0"/>
              <a:t> </a:t>
            </a:r>
            <a:r>
              <a:rPr lang="en-US" dirty="0" err="1"/>
              <a:t>lainnya</a:t>
            </a:r>
            <a:r>
              <a:rPr lang="en-US" dirty="0"/>
              <a:t> </a:t>
            </a:r>
            <a:r>
              <a:rPr lang="en-US" dirty="0" err="1"/>
              <a:t>melalui</a:t>
            </a:r>
            <a:r>
              <a:rPr lang="en-US" dirty="0"/>
              <a:t> </a:t>
            </a:r>
            <a:r>
              <a:rPr lang="en-US" i="1" dirty="0"/>
              <a:t>system calls</a:t>
            </a:r>
            <a:r>
              <a:rPr lang="en-US" dirty="0"/>
              <a:t>.</a:t>
            </a:r>
          </a:p>
        </p:txBody>
      </p:sp>
    </p:spTree>
    <p:extLst>
      <p:ext uri="{BB962C8B-B14F-4D97-AF65-F5344CB8AC3E}">
        <p14:creationId xmlns:p14="http://schemas.microsoft.com/office/powerpoint/2010/main" val="3799024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Struktur</a:t>
            </a:r>
            <a:r>
              <a:rPr lang="en-US" dirty="0"/>
              <a:t> </a:t>
            </a:r>
            <a:r>
              <a:rPr lang="en-US" dirty="0" err="1"/>
              <a:t>Sistem</a:t>
            </a:r>
            <a:r>
              <a:rPr lang="en-US" dirty="0"/>
              <a:t> </a:t>
            </a:r>
            <a:r>
              <a:rPr lang="en-US" dirty="0" err="1"/>
              <a:t>Operasi</a:t>
            </a:r>
            <a:r>
              <a:rPr lang="en-US" i="1" dirty="0"/>
              <a:t/>
            </a:r>
            <a:br>
              <a:rPr lang="en-US" i="1" dirty="0"/>
            </a:br>
            <a:r>
              <a:rPr lang="en-US" dirty="0" err="1"/>
              <a:t>Pendekatan</a:t>
            </a:r>
            <a:r>
              <a:rPr lang="en-US" dirty="0"/>
              <a:t> </a:t>
            </a:r>
            <a:r>
              <a:rPr lang="en-US" dirty="0" err="1"/>
              <a:t>Berlapis</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a:bodyPr>
          <a:lstStyle/>
          <a:p>
            <a:r>
              <a:rPr lang="en-US" dirty="0" err="1"/>
              <a:t>Sistem</a:t>
            </a:r>
            <a:r>
              <a:rPr lang="en-US" dirty="0"/>
              <a:t> </a:t>
            </a:r>
            <a:r>
              <a:rPr lang="en-US" dirty="0" err="1"/>
              <a:t>operasi</a:t>
            </a:r>
            <a:r>
              <a:rPr lang="en-US" dirty="0"/>
              <a:t> </a:t>
            </a:r>
            <a:r>
              <a:rPr lang="en-US" dirty="0" err="1"/>
              <a:t>dibagi</a:t>
            </a:r>
            <a:r>
              <a:rPr lang="en-US" dirty="0"/>
              <a:t> </a:t>
            </a:r>
            <a:r>
              <a:rPr lang="en-US" dirty="0" err="1"/>
              <a:t>menjadi</a:t>
            </a:r>
            <a:r>
              <a:rPr lang="en-US" dirty="0"/>
              <a:t> </a:t>
            </a:r>
            <a:r>
              <a:rPr lang="en-US" dirty="0" err="1"/>
              <a:t>sejumlah</a:t>
            </a:r>
            <a:r>
              <a:rPr lang="en-US" dirty="0"/>
              <a:t> </a:t>
            </a:r>
            <a:r>
              <a:rPr lang="en-US" dirty="0" err="1"/>
              <a:t>lapisan</a:t>
            </a:r>
            <a:r>
              <a:rPr lang="en-US" dirty="0"/>
              <a:t> yang </a:t>
            </a:r>
            <a:r>
              <a:rPr lang="en-US" dirty="0" err="1"/>
              <a:t>masing-masing</a:t>
            </a:r>
            <a:r>
              <a:rPr lang="en-US" dirty="0"/>
              <a:t> </a:t>
            </a:r>
            <a:r>
              <a:rPr lang="en-US" dirty="0" err="1"/>
              <a:t>dibangun</a:t>
            </a:r>
            <a:r>
              <a:rPr lang="en-US" dirty="0"/>
              <a:t> di </a:t>
            </a:r>
            <a:r>
              <a:rPr lang="en-US" dirty="0" err="1"/>
              <a:t>atas</a:t>
            </a:r>
            <a:r>
              <a:rPr lang="en-US" dirty="0"/>
              <a:t> </a:t>
            </a:r>
            <a:r>
              <a:rPr lang="en-US" dirty="0" err="1"/>
              <a:t>lapisan</a:t>
            </a:r>
            <a:r>
              <a:rPr lang="en-US" dirty="0"/>
              <a:t> yang </a:t>
            </a:r>
            <a:r>
              <a:rPr lang="en-US" dirty="0" err="1"/>
              <a:t>lebih</a:t>
            </a:r>
            <a:r>
              <a:rPr lang="en-US" dirty="0"/>
              <a:t> </a:t>
            </a:r>
            <a:r>
              <a:rPr lang="en-US" dirty="0" err="1"/>
              <a:t>rendah</a:t>
            </a:r>
            <a:r>
              <a:rPr lang="en-US" dirty="0"/>
              <a:t>. </a:t>
            </a:r>
            <a:r>
              <a:rPr lang="en-US" dirty="0" err="1"/>
              <a:t>Lapisan</a:t>
            </a:r>
            <a:r>
              <a:rPr lang="en-US" dirty="0"/>
              <a:t> yang </a:t>
            </a:r>
            <a:r>
              <a:rPr lang="en-US" dirty="0" err="1"/>
              <a:t>lebih</a:t>
            </a:r>
            <a:r>
              <a:rPr lang="en-US" dirty="0"/>
              <a:t> </a:t>
            </a:r>
            <a:r>
              <a:rPr lang="en-US" dirty="0" err="1"/>
              <a:t>rendah</a:t>
            </a:r>
            <a:r>
              <a:rPr lang="en-US" dirty="0"/>
              <a:t> </a:t>
            </a:r>
            <a:r>
              <a:rPr lang="en-US" dirty="0" err="1"/>
              <a:t>menyediakan</a:t>
            </a:r>
            <a:r>
              <a:rPr lang="en-US" dirty="0"/>
              <a:t> </a:t>
            </a:r>
            <a:r>
              <a:rPr lang="en-US" dirty="0" err="1"/>
              <a:t>layanan</a:t>
            </a:r>
            <a:r>
              <a:rPr lang="en-US" dirty="0"/>
              <a:t> </a:t>
            </a:r>
            <a:r>
              <a:rPr lang="en-US" dirty="0" err="1"/>
              <a:t>untuk</a:t>
            </a:r>
            <a:r>
              <a:rPr lang="en-US" dirty="0"/>
              <a:t> </a:t>
            </a:r>
            <a:r>
              <a:rPr lang="en-US" dirty="0" err="1"/>
              <a:t>lapisan</a:t>
            </a:r>
            <a:r>
              <a:rPr lang="en-US" dirty="0"/>
              <a:t> yang </a:t>
            </a:r>
            <a:r>
              <a:rPr lang="en-US" dirty="0" err="1"/>
              <a:t>lebih</a:t>
            </a:r>
            <a:r>
              <a:rPr lang="en-US" dirty="0"/>
              <a:t> </a:t>
            </a:r>
            <a:r>
              <a:rPr lang="en-US" dirty="0" err="1"/>
              <a:t>tinggi</a:t>
            </a:r>
            <a:r>
              <a:rPr lang="en-US" dirty="0"/>
              <a:t>. </a:t>
            </a:r>
            <a:r>
              <a:rPr lang="en-US" dirty="0" err="1"/>
              <a:t>Lapisan</a:t>
            </a:r>
            <a:r>
              <a:rPr lang="en-US" dirty="0"/>
              <a:t> yang paling </a:t>
            </a:r>
            <a:r>
              <a:rPr lang="en-US" dirty="0" err="1"/>
              <a:t>bawah</a:t>
            </a:r>
            <a:r>
              <a:rPr lang="en-US" dirty="0"/>
              <a:t> </a:t>
            </a:r>
            <a:r>
              <a:rPr lang="en-US" dirty="0" err="1"/>
              <a:t>adalah</a:t>
            </a:r>
            <a:r>
              <a:rPr lang="en-US" dirty="0"/>
              <a:t> </a:t>
            </a:r>
            <a:r>
              <a:rPr lang="en-US" dirty="0" err="1"/>
              <a:t>perangkat</a:t>
            </a:r>
            <a:r>
              <a:rPr lang="en-US" dirty="0"/>
              <a:t> </a:t>
            </a:r>
            <a:r>
              <a:rPr lang="en-US" dirty="0" err="1"/>
              <a:t>keras</a:t>
            </a:r>
            <a:r>
              <a:rPr lang="en-US" dirty="0"/>
              <a:t>, dan yang paling </a:t>
            </a:r>
            <a:r>
              <a:rPr lang="en-US" dirty="0" err="1"/>
              <a:t>tinggi</a:t>
            </a:r>
            <a:r>
              <a:rPr lang="en-US" dirty="0"/>
              <a:t> </a:t>
            </a:r>
            <a:r>
              <a:rPr lang="en-US" dirty="0" err="1"/>
              <a:t>adalah</a:t>
            </a:r>
            <a:r>
              <a:rPr lang="en-US" dirty="0"/>
              <a:t> </a:t>
            </a:r>
            <a:r>
              <a:rPr lang="en-US" i="1" dirty="0"/>
              <a:t>user-interface</a:t>
            </a:r>
            <a:r>
              <a:rPr lang="en-US" dirty="0"/>
              <a:t>.</a:t>
            </a:r>
          </a:p>
          <a:p>
            <a:r>
              <a:rPr lang="en-US" dirty="0" err="1"/>
              <a:t>Sebuah</a:t>
            </a:r>
            <a:r>
              <a:rPr lang="en-US" dirty="0"/>
              <a:t> </a:t>
            </a:r>
            <a:r>
              <a:rPr lang="en-US" dirty="0" err="1"/>
              <a:t>lapisan</a:t>
            </a:r>
            <a:r>
              <a:rPr lang="en-US" dirty="0"/>
              <a:t> </a:t>
            </a:r>
            <a:r>
              <a:rPr lang="en-US" dirty="0" err="1"/>
              <a:t>adalah</a:t>
            </a:r>
            <a:r>
              <a:rPr lang="en-US" dirty="0"/>
              <a:t> </a:t>
            </a:r>
            <a:r>
              <a:rPr lang="en-US" dirty="0" err="1"/>
              <a:t>implementasi</a:t>
            </a:r>
            <a:r>
              <a:rPr lang="en-US" dirty="0"/>
              <a:t> </a:t>
            </a:r>
            <a:r>
              <a:rPr lang="en-US" dirty="0" err="1"/>
              <a:t>dari</a:t>
            </a:r>
            <a:r>
              <a:rPr lang="en-US" dirty="0"/>
              <a:t> </a:t>
            </a:r>
            <a:r>
              <a:rPr lang="en-US" dirty="0" err="1"/>
              <a:t>obyek</a:t>
            </a:r>
            <a:r>
              <a:rPr lang="en-US" dirty="0"/>
              <a:t> </a:t>
            </a:r>
            <a:r>
              <a:rPr lang="en-US" dirty="0" err="1"/>
              <a:t>abstrak</a:t>
            </a:r>
            <a:r>
              <a:rPr lang="en-US" dirty="0"/>
              <a:t> yang </a:t>
            </a:r>
            <a:r>
              <a:rPr lang="en-US" dirty="0" err="1"/>
              <a:t>merupakan</a:t>
            </a:r>
            <a:r>
              <a:rPr lang="en-US" dirty="0"/>
              <a:t> </a:t>
            </a:r>
            <a:r>
              <a:rPr lang="en-US" dirty="0" err="1"/>
              <a:t>enkapsulasi</a:t>
            </a:r>
            <a:r>
              <a:rPr lang="en-US" dirty="0"/>
              <a:t> </a:t>
            </a:r>
            <a:r>
              <a:rPr lang="en-US" dirty="0" err="1"/>
              <a:t>dari</a:t>
            </a:r>
            <a:r>
              <a:rPr lang="en-US" dirty="0"/>
              <a:t> data dan </a:t>
            </a:r>
            <a:r>
              <a:rPr lang="en-US" dirty="0" err="1"/>
              <a:t>operasi</a:t>
            </a:r>
            <a:r>
              <a:rPr lang="en-US" dirty="0"/>
              <a:t> yang </a:t>
            </a:r>
            <a:r>
              <a:rPr lang="en-US" dirty="0" err="1"/>
              <a:t>bisa</a:t>
            </a:r>
            <a:r>
              <a:rPr lang="en-US" dirty="0"/>
              <a:t> </a:t>
            </a:r>
            <a:r>
              <a:rPr lang="en-US" dirty="0" err="1"/>
              <a:t>memanipulasi</a:t>
            </a:r>
            <a:r>
              <a:rPr lang="en-US" dirty="0"/>
              <a:t> data </a:t>
            </a:r>
            <a:r>
              <a:rPr lang="en-US" dirty="0" err="1"/>
              <a:t>tersebut</a:t>
            </a:r>
            <a:r>
              <a:rPr lang="en-US" dirty="0"/>
              <a:t>. </a:t>
            </a:r>
            <a:r>
              <a:rPr lang="en-US" dirty="0" err="1"/>
              <a:t>Keuntungan</a:t>
            </a:r>
            <a:r>
              <a:rPr lang="en-US" dirty="0"/>
              <a:t> </a:t>
            </a:r>
            <a:r>
              <a:rPr lang="en-US" dirty="0" err="1"/>
              <a:t>utama</a:t>
            </a:r>
            <a:r>
              <a:rPr lang="en-US" dirty="0"/>
              <a:t> </a:t>
            </a:r>
            <a:r>
              <a:rPr lang="en-US" dirty="0" err="1"/>
              <a:t>dengan</a:t>
            </a:r>
            <a:r>
              <a:rPr lang="en-US" dirty="0"/>
              <a:t> </a:t>
            </a:r>
            <a:r>
              <a:rPr lang="en-US" dirty="0" err="1"/>
              <a:t>sistem</a:t>
            </a:r>
            <a:r>
              <a:rPr lang="en-US" dirty="0"/>
              <a:t> </a:t>
            </a:r>
            <a:r>
              <a:rPr lang="en-US" dirty="0" err="1"/>
              <a:t>ini</a:t>
            </a:r>
            <a:r>
              <a:rPr lang="en-US" dirty="0"/>
              <a:t> </a:t>
            </a:r>
            <a:r>
              <a:rPr lang="en-US" dirty="0" err="1"/>
              <a:t>adalah</a:t>
            </a:r>
            <a:r>
              <a:rPr lang="en-US" dirty="0"/>
              <a:t> </a:t>
            </a:r>
            <a:r>
              <a:rPr lang="en-US" dirty="0" err="1"/>
              <a:t>modularitas</a:t>
            </a:r>
            <a:r>
              <a:rPr lang="en-US" dirty="0"/>
              <a:t>. </a:t>
            </a:r>
            <a:r>
              <a:rPr lang="en-US" dirty="0" err="1"/>
              <a:t>Pendekatan</a:t>
            </a:r>
            <a:r>
              <a:rPr lang="en-US" dirty="0"/>
              <a:t> </a:t>
            </a:r>
            <a:r>
              <a:rPr lang="en-US" dirty="0" err="1"/>
              <a:t>ini</a:t>
            </a:r>
            <a:r>
              <a:rPr lang="en-US" dirty="0"/>
              <a:t> </a:t>
            </a:r>
            <a:r>
              <a:rPr lang="en-US" dirty="0" err="1"/>
              <a:t>mempermudah</a:t>
            </a:r>
            <a:r>
              <a:rPr lang="en-US" dirty="0"/>
              <a:t> </a:t>
            </a:r>
            <a:r>
              <a:rPr lang="en-US" i="1" dirty="0"/>
              <a:t>debug </a:t>
            </a:r>
            <a:r>
              <a:rPr lang="en-US" dirty="0"/>
              <a:t>dan </a:t>
            </a:r>
            <a:r>
              <a:rPr lang="en-US" dirty="0" err="1"/>
              <a:t>verifikasi</a:t>
            </a:r>
            <a:r>
              <a:rPr lang="en-US" dirty="0"/>
              <a:t> </a:t>
            </a:r>
            <a:r>
              <a:rPr lang="en-US" dirty="0" err="1"/>
              <a:t>sistem</a:t>
            </a:r>
            <a:r>
              <a:rPr lang="en-US" dirty="0"/>
              <a:t>. </a:t>
            </a:r>
            <a:r>
              <a:rPr lang="en-US" dirty="0" err="1"/>
              <a:t>Lapisan</a:t>
            </a:r>
            <a:r>
              <a:rPr lang="en-US" dirty="0"/>
              <a:t> </a:t>
            </a:r>
            <a:r>
              <a:rPr lang="en-US" dirty="0" err="1"/>
              <a:t>pertama</a:t>
            </a:r>
            <a:r>
              <a:rPr lang="en-US" dirty="0"/>
              <a:t> </a:t>
            </a:r>
            <a:r>
              <a:rPr lang="en-US" dirty="0" err="1"/>
              <a:t>bisa</a:t>
            </a:r>
            <a:r>
              <a:rPr lang="en-US" dirty="0"/>
              <a:t> di </a:t>
            </a:r>
            <a:r>
              <a:rPr lang="en-US" i="1" dirty="0"/>
              <a:t>debug </a:t>
            </a:r>
            <a:r>
              <a:rPr lang="en-US" dirty="0" err="1"/>
              <a:t>tanpa</a:t>
            </a:r>
            <a:r>
              <a:rPr lang="en-US" dirty="0"/>
              <a:t> </a:t>
            </a:r>
            <a:r>
              <a:rPr lang="en-US" dirty="0" err="1"/>
              <a:t>mengganggu</a:t>
            </a:r>
            <a:r>
              <a:rPr lang="en-US" dirty="0"/>
              <a:t> </a:t>
            </a:r>
            <a:r>
              <a:rPr lang="en-US" dirty="0" err="1"/>
              <a:t>sistem</a:t>
            </a:r>
            <a:r>
              <a:rPr lang="en-US" dirty="0"/>
              <a:t> yang lain </a:t>
            </a:r>
            <a:r>
              <a:rPr lang="en-US" dirty="0" err="1"/>
              <a:t>karena</a:t>
            </a:r>
            <a:r>
              <a:rPr lang="en-US" dirty="0"/>
              <a:t> </a:t>
            </a:r>
            <a:r>
              <a:rPr lang="en-US" dirty="0" err="1"/>
              <a:t>hanya</a:t>
            </a:r>
            <a:r>
              <a:rPr lang="en-US" dirty="0"/>
              <a:t> </a:t>
            </a:r>
            <a:r>
              <a:rPr lang="en-US" dirty="0" err="1"/>
              <a:t>menggunakan</a:t>
            </a:r>
            <a:r>
              <a:rPr lang="en-US" dirty="0"/>
              <a:t> </a:t>
            </a:r>
            <a:r>
              <a:rPr lang="en-US" dirty="0" err="1"/>
              <a:t>perangkat</a:t>
            </a:r>
            <a:r>
              <a:rPr lang="en-US" dirty="0"/>
              <a:t> </a:t>
            </a:r>
            <a:r>
              <a:rPr lang="en-US" dirty="0" err="1"/>
              <a:t>keras</a:t>
            </a:r>
            <a:r>
              <a:rPr lang="en-US" dirty="0"/>
              <a:t> </a:t>
            </a:r>
            <a:r>
              <a:rPr lang="en-US" dirty="0" err="1"/>
              <a:t>dasar</a:t>
            </a:r>
            <a:r>
              <a:rPr lang="en-US" dirty="0"/>
              <a:t> </a:t>
            </a:r>
            <a:r>
              <a:rPr lang="en-US" dirty="0" err="1"/>
              <a:t>untuk</a:t>
            </a:r>
            <a:r>
              <a:rPr lang="en-US" dirty="0"/>
              <a:t> </a:t>
            </a:r>
            <a:r>
              <a:rPr lang="en-US" dirty="0" err="1"/>
              <a:t>implementasi</a:t>
            </a:r>
            <a:r>
              <a:rPr lang="en-US" dirty="0"/>
              <a:t> </a:t>
            </a:r>
            <a:r>
              <a:rPr lang="en-US" dirty="0" err="1"/>
              <a:t>fungsinya</a:t>
            </a:r>
            <a:r>
              <a:rPr lang="en-US" dirty="0"/>
              <a:t>. </a:t>
            </a:r>
            <a:r>
              <a:rPr lang="en-US" dirty="0" err="1"/>
              <a:t>Bila</a:t>
            </a:r>
            <a:r>
              <a:rPr lang="en-US" dirty="0"/>
              <a:t> </a:t>
            </a:r>
            <a:r>
              <a:rPr lang="en-US" dirty="0" err="1"/>
              <a:t>terjadi</a:t>
            </a:r>
            <a:r>
              <a:rPr lang="en-US" dirty="0"/>
              <a:t> error </a:t>
            </a:r>
            <a:r>
              <a:rPr lang="en-US" dirty="0" err="1"/>
              <a:t>saat</a:t>
            </a:r>
            <a:r>
              <a:rPr lang="en-US" dirty="0"/>
              <a:t> </a:t>
            </a:r>
            <a:r>
              <a:rPr lang="en-US" i="1" dirty="0"/>
              <a:t>debugging </a:t>
            </a:r>
            <a:r>
              <a:rPr lang="en-US" dirty="0" err="1"/>
              <a:t>sejumlah</a:t>
            </a:r>
            <a:r>
              <a:rPr lang="en-US" dirty="0"/>
              <a:t> </a:t>
            </a:r>
            <a:r>
              <a:rPr lang="en-US" dirty="0" err="1"/>
              <a:t>lapisan</a:t>
            </a:r>
            <a:r>
              <a:rPr lang="en-US" dirty="0"/>
              <a:t>, error </a:t>
            </a:r>
            <a:r>
              <a:rPr lang="en-US" dirty="0" err="1"/>
              <a:t>pasti</a:t>
            </a:r>
            <a:r>
              <a:rPr lang="en-US" dirty="0"/>
              <a:t> pada </a:t>
            </a:r>
            <a:r>
              <a:rPr lang="en-US" dirty="0" err="1"/>
              <a:t>lapisan</a:t>
            </a:r>
            <a:r>
              <a:rPr lang="en-US" dirty="0"/>
              <a:t> yang </a:t>
            </a:r>
            <a:r>
              <a:rPr lang="en-US" dirty="0" err="1"/>
              <a:t>baru</a:t>
            </a:r>
            <a:r>
              <a:rPr lang="en-US" dirty="0"/>
              <a:t> </a:t>
            </a:r>
            <a:r>
              <a:rPr lang="en-US" dirty="0" err="1"/>
              <a:t>saja</a:t>
            </a:r>
            <a:r>
              <a:rPr lang="en-US" dirty="0"/>
              <a:t> di </a:t>
            </a:r>
            <a:r>
              <a:rPr lang="en-US" i="1" dirty="0"/>
              <a:t>debug, </a:t>
            </a:r>
            <a:r>
              <a:rPr lang="en-US" dirty="0" err="1"/>
              <a:t>karena</a:t>
            </a:r>
            <a:r>
              <a:rPr lang="en-US" dirty="0"/>
              <a:t> </a:t>
            </a:r>
            <a:r>
              <a:rPr lang="en-US" dirty="0" err="1"/>
              <a:t>lapisan</a:t>
            </a:r>
            <a:r>
              <a:rPr lang="en-US" dirty="0"/>
              <a:t> </a:t>
            </a:r>
            <a:r>
              <a:rPr lang="en-US" dirty="0" err="1"/>
              <a:t>dibawahnya</a:t>
            </a:r>
            <a:r>
              <a:rPr lang="en-US" dirty="0"/>
              <a:t> </a:t>
            </a:r>
            <a:r>
              <a:rPr lang="en-US" dirty="0" err="1"/>
              <a:t>sudah</a:t>
            </a:r>
            <a:r>
              <a:rPr lang="en-US" dirty="0"/>
              <a:t> di </a:t>
            </a:r>
            <a:r>
              <a:rPr lang="en-US" i="1" dirty="0"/>
              <a:t>debug.</a:t>
            </a:r>
            <a:endParaRPr lang="en-US" dirty="0"/>
          </a:p>
        </p:txBody>
      </p:sp>
    </p:spTree>
    <p:extLst>
      <p:ext uri="{BB962C8B-B14F-4D97-AF65-F5344CB8AC3E}">
        <p14:creationId xmlns:p14="http://schemas.microsoft.com/office/powerpoint/2010/main" val="3658558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Struktur</a:t>
            </a:r>
            <a:r>
              <a:rPr lang="en-US" dirty="0"/>
              <a:t> </a:t>
            </a:r>
            <a:r>
              <a:rPr lang="en-US" dirty="0" err="1"/>
              <a:t>Sistem</a:t>
            </a:r>
            <a:r>
              <a:rPr lang="en-US" dirty="0"/>
              <a:t> </a:t>
            </a:r>
            <a:r>
              <a:rPr lang="en-US" dirty="0" err="1"/>
              <a:t>Operasi</a:t>
            </a:r>
            <a:r>
              <a:rPr lang="en-US" i="1" dirty="0"/>
              <a:t/>
            </a:r>
            <a:br>
              <a:rPr lang="en-US" i="1" dirty="0"/>
            </a:br>
            <a:r>
              <a:rPr lang="en-US" dirty="0" err="1"/>
              <a:t>Pendekatan</a:t>
            </a:r>
            <a:r>
              <a:rPr lang="en-US" dirty="0"/>
              <a:t> </a:t>
            </a:r>
            <a:r>
              <a:rPr lang="en-US" dirty="0" err="1"/>
              <a:t>Berlapis</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fontScale="92500"/>
          </a:bodyPr>
          <a:lstStyle/>
          <a:p>
            <a:pPr marL="0" indent="0">
              <a:buNone/>
            </a:pPr>
            <a:r>
              <a:rPr lang="en-US" dirty="0" err="1"/>
              <a:t>Sedangkan</a:t>
            </a:r>
            <a:r>
              <a:rPr lang="en-US" dirty="0"/>
              <a:t> </a:t>
            </a:r>
            <a:r>
              <a:rPr lang="en-US" dirty="0" err="1"/>
              <a:t>menurut</a:t>
            </a:r>
            <a:r>
              <a:rPr lang="en-US" dirty="0"/>
              <a:t> Tanenbaum dan Woodhull, </a:t>
            </a:r>
            <a:r>
              <a:rPr lang="en-US" dirty="0" err="1"/>
              <a:t>sistem</a:t>
            </a:r>
            <a:r>
              <a:rPr lang="en-US" dirty="0"/>
              <a:t> </a:t>
            </a:r>
            <a:r>
              <a:rPr lang="en-US" dirty="0" err="1"/>
              <a:t>terlapis</a:t>
            </a:r>
            <a:r>
              <a:rPr lang="en-US" dirty="0"/>
              <a:t> </a:t>
            </a:r>
            <a:r>
              <a:rPr lang="en-US" dirty="0" err="1"/>
              <a:t>terdiri</a:t>
            </a:r>
            <a:r>
              <a:rPr lang="en-US" dirty="0"/>
              <a:t> </a:t>
            </a:r>
            <a:r>
              <a:rPr lang="en-US" dirty="0" err="1"/>
              <a:t>dari</a:t>
            </a:r>
            <a:r>
              <a:rPr lang="en-US" dirty="0"/>
              <a:t> </a:t>
            </a:r>
            <a:r>
              <a:rPr lang="en-US" dirty="0" err="1"/>
              <a:t>enam</a:t>
            </a:r>
            <a:r>
              <a:rPr lang="en-US" dirty="0"/>
              <a:t> </a:t>
            </a:r>
            <a:r>
              <a:rPr lang="en-US" dirty="0" err="1"/>
              <a:t>lapisan</a:t>
            </a:r>
            <a:r>
              <a:rPr lang="en-US" dirty="0"/>
              <a:t>, </a:t>
            </a:r>
            <a:r>
              <a:rPr lang="en-US" dirty="0" err="1"/>
              <a:t>yaitu</a:t>
            </a:r>
            <a:r>
              <a:rPr lang="en-US" dirty="0"/>
              <a:t>:</a:t>
            </a:r>
          </a:p>
          <a:p>
            <a:r>
              <a:rPr lang="en-US" b="1" dirty="0" err="1"/>
              <a:t>Lapisan</a:t>
            </a:r>
            <a:r>
              <a:rPr lang="en-US" b="1" dirty="0"/>
              <a:t> 0. </a:t>
            </a:r>
            <a:r>
              <a:rPr lang="en-US" dirty="0" err="1"/>
              <a:t>Mengatur</a:t>
            </a:r>
            <a:r>
              <a:rPr lang="en-US" dirty="0"/>
              <a:t> </a:t>
            </a:r>
            <a:r>
              <a:rPr lang="en-US" dirty="0" err="1"/>
              <a:t>alokasi</a:t>
            </a:r>
            <a:r>
              <a:rPr lang="en-US" dirty="0"/>
              <a:t> </a:t>
            </a:r>
            <a:r>
              <a:rPr lang="en-US" dirty="0" err="1"/>
              <a:t>prosesor</a:t>
            </a:r>
            <a:r>
              <a:rPr lang="en-US" dirty="0"/>
              <a:t>, </a:t>
            </a:r>
            <a:r>
              <a:rPr lang="en-US" dirty="0" err="1"/>
              <a:t>pertukaran</a:t>
            </a:r>
            <a:r>
              <a:rPr lang="en-US" dirty="0"/>
              <a:t> </a:t>
            </a:r>
            <a:r>
              <a:rPr lang="en-US" dirty="0" err="1"/>
              <a:t>antar</a:t>
            </a:r>
            <a:r>
              <a:rPr lang="en-US" dirty="0"/>
              <a:t> proses </a:t>
            </a:r>
            <a:r>
              <a:rPr lang="en-US" dirty="0" err="1"/>
              <a:t>ketika</a:t>
            </a:r>
            <a:r>
              <a:rPr lang="en-US" dirty="0"/>
              <a:t> </a:t>
            </a:r>
            <a:r>
              <a:rPr lang="en-US" dirty="0" err="1"/>
              <a:t>interupsi</a:t>
            </a:r>
            <a:r>
              <a:rPr lang="en-US" dirty="0"/>
              <a:t> </a:t>
            </a:r>
            <a:r>
              <a:rPr lang="en-US" dirty="0" err="1"/>
              <a:t>terjadi</a:t>
            </a:r>
            <a:r>
              <a:rPr lang="en-US" dirty="0"/>
              <a:t> </a:t>
            </a:r>
            <a:r>
              <a:rPr lang="en-US" dirty="0" err="1"/>
              <a:t>atau</a:t>
            </a:r>
            <a:r>
              <a:rPr lang="en-US" dirty="0"/>
              <a:t> </a:t>
            </a:r>
            <a:r>
              <a:rPr lang="en-US" dirty="0" err="1"/>
              <a:t>waktu</a:t>
            </a:r>
            <a:r>
              <a:rPr lang="en-US" dirty="0"/>
              <a:t> </a:t>
            </a:r>
            <a:r>
              <a:rPr lang="en-US" dirty="0" err="1"/>
              <a:t>habis</a:t>
            </a:r>
            <a:r>
              <a:rPr lang="en-US" dirty="0"/>
              <a:t>. </a:t>
            </a:r>
            <a:r>
              <a:rPr lang="en-US" dirty="0" err="1"/>
              <a:t>Lapisan</a:t>
            </a:r>
            <a:r>
              <a:rPr lang="en-US" dirty="0"/>
              <a:t> </a:t>
            </a:r>
            <a:r>
              <a:rPr lang="en-US" dirty="0" err="1"/>
              <a:t>ini</a:t>
            </a:r>
            <a:r>
              <a:rPr lang="en-US" dirty="0"/>
              <a:t> </a:t>
            </a:r>
            <a:r>
              <a:rPr lang="en-US" dirty="0" err="1"/>
              <a:t>mendukung</a:t>
            </a:r>
            <a:r>
              <a:rPr lang="en-US" dirty="0"/>
              <a:t> </a:t>
            </a:r>
            <a:r>
              <a:rPr lang="en-US" dirty="0" err="1"/>
              <a:t>dasar</a:t>
            </a:r>
            <a:r>
              <a:rPr lang="en-US" dirty="0"/>
              <a:t> </a:t>
            </a:r>
            <a:r>
              <a:rPr lang="en-US" i="1" dirty="0"/>
              <a:t>multi-programming </a:t>
            </a:r>
            <a:r>
              <a:rPr lang="en-US" dirty="0"/>
              <a:t>pada CPU.</a:t>
            </a:r>
          </a:p>
          <a:p>
            <a:r>
              <a:rPr lang="en-US" b="1" dirty="0" err="1"/>
              <a:t>Lapisan</a:t>
            </a:r>
            <a:r>
              <a:rPr lang="en-US" b="1" dirty="0"/>
              <a:t> 1. </a:t>
            </a:r>
            <a:r>
              <a:rPr lang="en-US" dirty="0" err="1"/>
              <a:t>Mengalokasikan</a:t>
            </a:r>
            <a:r>
              <a:rPr lang="en-US" dirty="0"/>
              <a:t> </a:t>
            </a:r>
            <a:r>
              <a:rPr lang="en-US" dirty="0" err="1"/>
              <a:t>ruang</a:t>
            </a:r>
            <a:r>
              <a:rPr lang="en-US" dirty="0"/>
              <a:t> </a:t>
            </a:r>
            <a:r>
              <a:rPr lang="en-US" dirty="0" err="1"/>
              <a:t>untuk</a:t>
            </a:r>
            <a:r>
              <a:rPr lang="en-US" dirty="0"/>
              <a:t> proses di </a:t>
            </a:r>
            <a:r>
              <a:rPr lang="en-US" dirty="0" err="1"/>
              <a:t>memori</a:t>
            </a:r>
            <a:r>
              <a:rPr lang="en-US" dirty="0"/>
              <a:t> </a:t>
            </a:r>
            <a:r>
              <a:rPr lang="en-US" dirty="0" err="1"/>
              <a:t>utama</a:t>
            </a:r>
            <a:r>
              <a:rPr lang="en-US" dirty="0"/>
              <a:t> dan pada 512 kilo word </a:t>
            </a:r>
            <a:r>
              <a:rPr lang="en-US" i="1" dirty="0"/>
              <a:t>drum </a:t>
            </a:r>
            <a:r>
              <a:rPr lang="en-US" dirty="0"/>
              <a:t>yang </a:t>
            </a:r>
            <a:r>
              <a:rPr lang="en-US" dirty="0" err="1"/>
              <a:t>digunakan</a:t>
            </a:r>
            <a:r>
              <a:rPr lang="en-US" dirty="0"/>
              <a:t> </a:t>
            </a:r>
            <a:r>
              <a:rPr lang="en-US" dirty="0" err="1"/>
              <a:t>untuk</a:t>
            </a:r>
            <a:r>
              <a:rPr lang="en-US" dirty="0"/>
              <a:t> </a:t>
            </a:r>
            <a:r>
              <a:rPr lang="en-US" dirty="0" err="1"/>
              <a:t>menahan</a:t>
            </a:r>
            <a:r>
              <a:rPr lang="en-US" dirty="0"/>
              <a:t> </a:t>
            </a:r>
            <a:r>
              <a:rPr lang="en-US" dirty="0" err="1"/>
              <a:t>bagian</a:t>
            </a:r>
            <a:r>
              <a:rPr lang="en-US" dirty="0"/>
              <a:t> proses </a:t>
            </a:r>
            <a:r>
              <a:rPr lang="en-US" dirty="0" err="1"/>
              <a:t>ketika</a:t>
            </a:r>
            <a:r>
              <a:rPr lang="en-US" dirty="0"/>
              <a:t> </a:t>
            </a:r>
            <a:r>
              <a:rPr lang="en-US" dirty="0" err="1"/>
              <a:t>tidak</a:t>
            </a:r>
            <a:r>
              <a:rPr lang="en-US" dirty="0"/>
              <a:t> </a:t>
            </a:r>
            <a:r>
              <a:rPr lang="en-US" dirty="0" err="1"/>
              <a:t>ada</a:t>
            </a:r>
            <a:r>
              <a:rPr lang="en-US" dirty="0"/>
              <a:t> </a:t>
            </a:r>
            <a:r>
              <a:rPr lang="en-US" dirty="0" err="1"/>
              <a:t>ruang</a:t>
            </a:r>
            <a:r>
              <a:rPr lang="en-US" dirty="0"/>
              <a:t> di </a:t>
            </a:r>
            <a:r>
              <a:rPr lang="en-US" dirty="0" err="1"/>
              <a:t>memori</a:t>
            </a:r>
            <a:r>
              <a:rPr lang="en-US" dirty="0"/>
              <a:t> </a:t>
            </a:r>
            <a:r>
              <a:rPr lang="en-US" dirty="0" err="1"/>
              <a:t>utama</a:t>
            </a:r>
            <a:r>
              <a:rPr lang="en-US" dirty="0"/>
              <a:t>.</a:t>
            </a:r>
          </a:p>
          <a:p>
            <a:r>
              <a:rPr lang="en-US" b="1" dirty="0" err="1"/>
              <a:t>Lapisan</a:t>
            </a:r>
            <a:r>
              <a:rPr lang="en-US" b="1" dirty="0"/>
              <a:t> 2. </a:t>
            </a:r>
            <a:r>
              <a:rPr lang="en-US" dirty="0" err="1"/>
              <a:t>Menangani</a:t>
            </a:r>
            <a:r>
              <a:rPr lang="en-US" dirty="0"/>
              <a:t> </a:t>
            </a:r>
            <a:r>
              <a:rPr lang="en-US" dirty="0" err="1"/>
              <a:t>komunikasi</a:t>
            </a:r>
            <a:r>
              <a:rPr lang="en-US" dirty="0"/>
              <a:t> </a:t>
            </a:r>
            <a:r>
              <a:rPr lang="en-US" dirty="0" err="1"/>
              <a:t>antara</a:t>
            </a:r>
            <a:r>
              <a:rPr lang="en-US" dirty="0"/>
              <a:t> </a:t>
            </a:r>
            <a:r>
              <a:rPr lang="en-US" dirty="0" err="1"/>
              <a:t>masing-masing</a:t>
            </a:r>
            <a:r>
              <a:rPr lang="en-US" dirty="0"/>
              <a:t> proses dan operator </a:t>
            </a:r>
            <a:r>
              <a:rPr lang="en-US" i="1" dirty="0"/>
              <a:t>console</a:t>
            </a:r>
            <a:r>
              <a:rPr lang="en-US" dirty="0"/>
              <a:t>. Pada lapis </a:t>
            </a:r>
            <a:r>
              <a:rPr lang="en-US" dirty="0" err="1"/>
              <a:t>ini</a:t>
            </a:r>
            <a:r>
              <a:rPr lang="en-US" dirty="0"/>
              <a:t> </a:t>
            </a:r>
            <a:r>
              <a:rPr lang="en-US" dirty="0" err="1"/>
              <a:t>masing-masing</a:t>
            </a:r>
            <a:r>
              <a:rPr lang="en-US" dirty="0"/>
              <a:t> proses </a:t>
            </a:r>
            <a:r>
              <a:rPr lang="en-US" dirty="0" err="1"/>
              <a:t>secara</a:t>
            </a:r>
            <a:r>
              <a:rPr lang="en-US" dirty="0"/>
              <a:t> </a:t>
            </a:r>
            <a:r>
              <a:rPr lang="en-US" dirty="0" err="1"/>
              <a:t>efektif</a:t>
            </a:r>
            <a:r>
              <a:rPr lang="en-US" dirty="0"/>
              <a:t> </a:t>
            </a:r>
            <a:r>
              <a:rPr lang="en-US" dirty="0" err="1"/>
              <a:t>memiliki</a:t>
            </a:r>
            <a:r>
              <a:rPr lang="en-US" dirty="0"/>
              <a:t> </a:t>
            </a:r>
            <a:r>
              <a:rPr lang="en-US" dirty="0" err="1"/>
              <a:t>opertor</a:t>
            </a:r>
            <a:r>
              <a:rPr lang="en-US" dirty="0"/>
              <a:t> </a:t>
            </a:r>
            <a:r>
              <a:rPr lang="en-US" i="1" dirty="0"/>
              <a:t>console </a:t>
            </a:r>
            <a:r>
              <a:rPr lang="en-US" dirty="0" err="1"/>
              <a:t>sendiri</a:t>
            </a:r>
            <a:r>
              <a:rPr lang="en-US" dirty="0"/>
              <a:t>.</a:t>
            </a:r>
          </a:p>
          <a:p>
            <a:r>
              <a:rPr lang="en-US" b="1" dirty="0" err="1"/>
              <a:t>Lapisan</a:t>
            </a:r>
            <a:r>
              <a:rPr lang="en-US" b="1" dirty="0"/>
              <a:t> 3. </a:t>
            </a:r>
            <a:r>
              <a:rPr lang="en-US" dirty="0" err="1"/>
              <a:t>Mengatur</a:t>
            </a:r>
            <a:r>
              <a:rPr lang="en-US" dirty="0"/>
              <a:t> </a:t>
            </a:r>
            <a:r>
              <a:rPr lang="en-US" dirty="0" err="1"/>
              <a:t>peranti</a:t>
            </a:r>
            <a:r>
              <a:rPr lang="en-US" dirty="0"/>
              <a:t> M/K dan </a:t>
            </a:r>
            <a:r>
              <a:rPr lang="en-US" dirty="0" err="1"/>
              <a:t>menampung</a:t>
            </a:r>
            <a:r>
              <a:rPr lang="en-US" dirty="0"/>
              <a:t> </a:t>
            </a:r>
            <a:r>
              <a:rPr lang="en-US" dirty="0" err="1"/>
              <a:t>informasi</a:t>
            </a:r>
            <a:r>
              <a:rPr lang="en-US" dirty="0"/>
              <a:t> yang </a:t>
            </a:r>
            <a:r>
              <a:rPr lang="en-US" dirty="0" err="1"/>
              <a:t>mengalir</a:t>
            </a:r>
            <a:r>
              <a:rPr lang="en-US" dirty="0"/>
              <a:t> </a:t>
            </a:r>
            <a:r>
              <a:rPr lang="en-US" dirty="0" err="1"/>
              <a:t>dari</a:t>
            </a:r>
            <a:r>
              <a:rPr lang="en-US" dirty="0"/>
              <a:t> dan </a:t>
            </a:r>
            <a:r>
              <a:rPr lang="en-US" dirty="0" err="1"/>
              <a:t>ke</a:t>
            </a:r>
            <a:r>
              <a:rPr lang="en-US" dirty="0"/>
              <a:t> proses </a:t>
            </a:r>
            <a:r>
              <a:rPr lang="en-US" dirty="0" err="1"/>
              <a:t>tersebut</a:t>
            </a:r>
            <a:r>
              <a:rPr lang="en-US" dirty="0"/>
              <a:t>.</a:t>
            </a:r>
          </a:p>
          <a:p>
            <a:r>
              <a:rPr lang="en-US" b="1" dirty="0" err="1"/>
              <a:t>Lapisan</a:t>
            </a:r>
            <a:r>
              <a:rPr lang="en-US" b="1" dirty="0"/>
              <a:t> 4. </a:t>
            </a:r>
            <a:r>
              <a:rPr lang="en-US" dirty="0" err="1"/>
              <a:t>Tempat</a:t>
            </a:r>
            <a:r>
              <a:rPr lang="en-US" dirty="0"/>
              <a:t> program </a:t>
            </a:r>
            <a:r>
              <a:rPr lang="en-US" dirty="0" err="1"/>
              <a:t>pengguna</a:t>
            </a:r>
            <a:r>
              <a:rPr lang="en-US" dirty="0"/>
              <a:t>. </a:t>
            </a:r>
            <a:r>
              <a:rPr lang="en-US" dirty="0" err="1"/>
              <a:t>Pengguna</a:t>
            </a:r>
            <a:r>
              <a:rPr lang="en-US" dirty="0"/>
              <a:t> </a:t>
            </a:r>
            <a:r>
              <a:rPr lang="en-US" dirty="0" err="1"/>
              <a:t>tidak</a:t>
            </a:r>
            <a:r>
              <a:rPr lang="en-US" dirty="0"/>
              <a:t> </a:t>
            </a:r>
            <a:r>
              <a:rPr lang="en-US" dirty="0" err="1"/>
              <a:t>perlu</a:t>
            </a:r>
            <a:r>
              <a:rPr lang="en-US" dirty="0"/>
              <a:t> </a:t>
            </a:r>
            <a:r>
              <a:rPr lang="en-US" dirty="0" err="1"/>
              <a:t>memikirkan</a:t>
            </a:r>
            <a:r>
              <a:rPr lang="en-US" dirty="0"/>
              <a:t> </a:t>
            </a:r>
            <a:r>
              <a:rPr lang="en-US" dirty="0" err="1"/>
              <a:t>tentang</a:t>
            </a:r>
            <a:r>
              <a:rPr lang="en-US" dirty="0"/>
              <a:t> proses, </a:t>
            </a:r>
            <a:r>
              <a:rPr lang="it-IT" dirty="0"/>
              <a:t>memori, </a:t>
            </a:r>
            <a:r>
              <a:rPr lang="it-IT" i="1" dirty="0"/>
              <a:t>console</a:t>
            </a:r>
            <a:r>
              <a:rPr lang="it-IT" dirty="0"/>
              <a:t>, atau manajemen M/K.</a:t>
            </a:r>
          </a:p>
          <a:p>
            <a:r>
              <a:rPr lang="en-US" b="1" dirty="0" err="1"/>
              <a:t>Lapisan</a:t>
            </a:r>
            <a:r>
              <a:rPr lang="en-US" b="1" dirty="0"/>
              <a:t> 5. </a:t>
            </a:r>
            <a:r>
              <a:rPr lang="en-US" dirty="0" err="1"/>
              <a:t>Merupakan</a:t>
            </a:r>
            <a:r>
              <a:rPr lang="en-US" dirty="0"/>
              <a:t> operator </a:t>
            </a:r>
            <a:r>
              <a:rPr lang="en-US" dirty="0" err="1"/>
              <a:t>sistem</a:t>
            </a:r>
            <a:r>
              <a:rPr lang="en-US" dirty="0"/>
              <a:t>.</a:t>
            </a:r>
          </a:p>
        </p:txBody>
      </p:sp>
    </p:spTree>
    <p:extLst>
      <p:ext uri="{BB962C8B-B14F-4D97-AF65-F5344CB8AC3E}">
        <p14:creationId xmlns:p14="http://schemas.microsoft.com/office/powerpoint/2010/main" val="3088736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Struktur</a:t>
            </a:r>
            <a:r>
              <a:rPr lang="en-US" dirty="0"/>
              <a:t> </a:t>
            </a:r>
            <a:r>
              <a:rPr lang="en-US" dirty="0" err="1"/>
              <a:t>Sistem</a:t>
            </a:r>
            <a:r>
              <a:rPr lang="en-US" dirty="0"/>
              <a:t> </a:t>
            </a:r>
            <a:r>
              <a:rPr lang="en-US" dirty="0" err="1"/>
              <a:t>Operasi</a:t>
            </a:r>
            <a:r>
              <a:rPr lang="en-US" i="1" dirty="0"/>
              <a:t/>
            </a:r>
            <a:br>
              <a:rPr lang="en-US" i="1" dirty="0"/>
            </a:br>
            <a:r>
              <a:rPr lang="en-US" dirty="0" err="1"/>
              <a:t>Pendekatan</a:t>
            </a:r>
            <a:r>
              <a:rPr lang="en-US" dirty="0"/>
              <a:t> </a:t>
            </a:r>
            <a:r>
              <a:rPr lang="en-US" dirty="0" err="1"/>
              <a:t>Berlapis</a:t>
            </a:r>
            <a:endParaRPr lang="en-US" dirty="0"/>
          </a:p>
        </p:txBody>
      </p:sp>
      <p:pic>
        <p:nvPicPr>
          <p:cNvPr id="6" name="Picture 5">
            <a:extLst>
              <a:ext uri="{FF2B5EF4-FFF2-40B4-BE49-F238E27FC236}">
                <a16:creationId xmlns:a16="http://schemas.microsoft.com/office/drawing/2014/main" xmlns="" id="{944C2647-D30A-48F1-B53D-1153C8FCD009}"/>
              </a:ext>
            </a:extLst>
          </p:cNvPr>
          <p:cNvPicPr>
            <a:picLocks noChangeAspect="1"/>
          </p:cNvPicPr>
          <p:nvPr/>
        </p:nvPicPr>
        <p:blipFill>
          <a:blip r:embed="rId2"/>
          <a:stretch>
            <a:fillRect/>
          </a:stretch>
        </p:blipFill>
        <p:spPr>
          <a:xfrm>
            <a:off x="703838" y="1924050"/>
            <a:ext cx="5067300" cy="4324350"/>
          </a:xfrm>
          <a:prstGeom prst="rect">
            <a:avLst/>
          </a:prstGeom>
        </p:spPr>
      </p:pic>
    </p:spTree>
    <p:extLst>
      <p:ext uri="{BB962C8B-B14F-4D97-AF65-F5344CB8AC3E}">
        <p14:creationId xmlns:p14="http://schemas.microsoft.com/office/powerpoint/2010/main" val="190503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Struktur</a:t>
            </a:r>
            <a:r>
              <a:rPr lang="en-US" dirty="0"/>
              <a:t> </a:t>
            </a:r>
            <a:r>
              <a:rPr lang="en-US" dirty="0" err="1"/>
              <a:t>Sistem</a:t>
            </a:r>
            <a:r>
              <a:rPr lang="en-US" dirty="0"/>
              <a:t> </a:t>
            </a:r>
            <a:r>
              <a:rPr lang="en-US" dirty="0" err="1"/>
              <a:t>Operasi</a:t>
            </a:r>
            <a:r>
              <a:rPr lang="en-US" i="1" dirty="0"/>
              <a:t/>
            </a:r>
            <a:br>
              <a:rPr lang="en-US" i="1" dirty="0"/>
            </a:br>
            <a:r>
              <a:rPr lang="en-US" dirty="0" err="1"/>
              <a:t>Pendekatan</a:t>
            </a:r>
            <a:r>
              <a:rPr lang="en-US" dirty="0"/>
              <a:t> </a:t>
            </a:r>
            <a:r>
              <a:rPr lang="en-US" dirty="0" err="1"/>
              <a:t>Berlapis</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a:bodyPr>
          <a:lstStyle/>
          <a:p>
            <a:pPr marL="0" indent="0">
              <a:buNone/>
            </a:pPr>
            <a:r>
              <a:rPr lang="en-US" dirty="0" err="1"/>
              <a:t>Menurut</a:t>
            </a:r>
            <a:r>
              <a:rPr lang="en-US" dirty="0"/>
              <a:t> Stallings, model </a:t>
            </a:r>
            <a:r>
              <a:rPr lang="en-US" dirty="0" err="1"/>
              <a:t>tingkatan</a:t>
            </a:r>
            <a:r>
              <a:rPr lang="en-US" dirty="0"/>
              <a:t> </a:t>
            </a:r>
            <a:r>
              <a:rPr lang="en-US" dirty="0" err="1"/>
              <a:t>sistem</a:t>
            </a:r>
            <a:r>
              <a:rPr lang="en-US" dirty="0"/>
              <a:t> </a:t>
            </a:r>
            <a:r>
              <a:rPr lang="en-US" dirty="0" err="1"/>
              <a:t>operasi</a:t>
            </a:r>
            <a:r>
              <a:rPr lang="en-US" dirty="0"/>
              <a:t> yang </a:t>
            </a:r>
            <a:r>
              <a:rPr lang="en-US" dirty="0" err="1"/>
              <a:t>mengaplikasikan</a:t>
            </a:r>
            <a:r>
              <a:rPr lang="en-US" dirty="0"/>
              <a:t> </a:t>
            </a:r>
            <a:r>
              <a:rPr lang="en-US" dirty="0" err="1"/>
              <a:t>prinsip</a:t>
            </a:r>
            <a:r>
              <a:rPr lang="en-US" dirty="0"/>
              <a:t> </a:t>
            </a:r>
            <a:r>
              <a:rPr lang="en-US" dirty="0" err="1"/>
              <a:t>ini</a:t>
            </a:r>
            <a:r>
              <a:rPr lang="en-US" dirty="0"/>
              <a:t> </a:t>
            </a:r>
            <a:r>
              <a:rPr lang="en-US" dirty="0" err="1"/>
              <a:t>dapat</a:t>
            </a:r>
            <a:r>
              <a:rPr lang="en-US" dirty="0"/>
              <a:t> </a:t>
            </a:r>
            <a:r>
              <a:rPr lang="en-US" dirty="0" err="1"/>
              <a:t>dilihat</a:t>
            </a:r>
            <a:r>
              <a:rPr lang="en-US" dirty="0"/>
              <a:t> pada </a:t>
            </a:r>
            <a:r>
              <a:rPr lang="en-US" dirty="0" err="1"/>
              <a:t>tabel</a:t>
            </a:r>
            <a:r>
              <a:rPr lang="en-US" dirty="0"/>
              <a:t> </a:t>
            </a:r>
            <a:r>
              <a:rPr lang="en-US" dirty="0" err="1"/>
              <a:t>berikut</a:t>
            </a:r>
            <a:r>
              <a:rPr lang="en-US" dirty="0"/>
              <a:t>, yang </a:t>
            </a:r>
            <a:r>
              <a:rPr lang="en-US" dirty="0" err="1"/>
              <a:t>terdiri</a:t>
            </a:r>
            <a:r>
              <a:rPr lang="en-US" dirty="0"/>
              <a:t> </a:t>
            </a:r>
            <a:r>
              <a:rPr lang="en-US" dirty="0" err="1"/>
              <a:t>dari</a:t>
            </a:r>
            <a:r>
              <a:rPr lang="en-US" dirty="0"/>
              <a:t> level-level </a:t>
            </a:r>
            <a:r>
              <a:rPr lang="en-US" dirty="0" err="1"/>
              <a:t>dibawah</a:t>
            </a:r>
            <a:r>
              <a:rPr lang="en-US" dirty="0"/>
              <a:t> </a:t>
            </a:r>
            <a:r>
              <a:rPr lang="en-US" dirty="0" err="1"/>
              <a:t>ini</a:t>
            </a:r>
            <a:r>
              <a:rPr lang="en-US" dirty="0"/>
              <a:t>:</a:t>
            </a:r>
          </a:p>
          <a:p>
            <a:r>
              <a:rPr lang="en-US" b="1" dirty="0"/>
              <a:t>Level 1. </a:t>
            </a:r>
            <a:r>
              <a:rPr lang="en-US" dirty="0" err="1"/>
              <a:t>Terdiri</a:t>
            </a:r>
            <a:r>
              <a:rPr lang="en-US" dirty="0"/>
              <a:t> </a:t>
            </a:r>
            <a:r>
              <a:rPr lang="en-US" dirty="0" err="1"/>
              <a:t>dari</a:t>
            </a:r>
            <a:r>
              <a:rPr lang="en-US" dirty="0"/>
              <a:t> </a:t>
            </a:r>
            <a:r>
              <a:rPr lang="en-US" dirty="0" err="1"/>
              <a:t>sirkuit</a:t>
            </a:r>
            <a:r>
              <a:rPr lang="en-US" dirty="0"/>
              <a:t> </a:t>
            </a:r>
            <a:r>
              <a:rPr lang="en-US" dirty="0" err="1"/>
              <a:t>elektronik</a:t>
            </a:r>
            <a:r>
              <a:rPr lang="en-US" dirty="0"/>
              <a:t> </a:t>
            </a:r>
            <a:r>
              <a:rPr lang="en-US" dirty="0" err="1"/>
              <a:t>dimana</a:t>
            </a:r>
            <a:r>
              <a:rPr lang="en-US" dirty="0"/>
              <a:t> </a:t>
            </a:r>
            <a:r>
              <a:rPr lang="en-US" dirty="0" err="1"/>
              <a:t>obyek</a:t>
            </a:r>
            <a:r>
              <a:rPr lang="en-US" dirty="0"/>
              <a:t> yang </a:t>
            </a:r>
            <a:r>
              <a:rPr lang="en-US" dirty="0" err="1"/>
              <a:t>ditangani</a:t>
            </a:r>
            <a:r>
              <a:rPr lang="en-US" dirty="0"/>
              <a:t> </a:t>
            </a:r>
            <a:r>
              <a:rPr lang="en-US" dirty="0" err="1"/>
              <a:t>adalah</a:t>
            </a:r>
            <a:r>
              <a:rPr lang="en-US" dirty="0"/>
              <a:t> </a:t>
            </a:r>
            <a:r>
              <a:rPr lang="en-US" i="1" dirty="0"/>
              <a:t>register memory cell</a:t>
            </a:r>
            <a:r>
              <a:rPr lang="en-US" dirty="0"/>
              <a:t>, dan </a:t>
            </a:r>
            <a:r>
              <a:rPr lang="en-US" dirty="0" err="1"/>
              <a:t>gerbang</a:t>
            </a:r>
            <a:r>
              <a:rPr lang="en-US" dirty="0"/>
              <a:t> </a:t>
            </a:r>
            <a:r>
              <a:rPr lang="en-US" dirty="0" err="1"/>
              <a:t>logika</a:t>
            </a:r>
            <a:r>
              <a:rPr lang="en-US" dirty="0"/>
              <a:t>. </a:t>
            </a:r>
            <a:r>
              <a:rPr lang="en-US" dirty="0" err="1"/>
              <a:t>Operasi</a:t>
            </a:r>
            <a:r>
              <a:rPr lang="en-US" dirty="0"/>
              <a:t> pada </a:t>
            </a:r>
            <a:r>
              <a:rPr lang="en-US" dirty="0" err="1"/>
              <a:t>obyek</a:t>
            </a:r>
            <a:r>
              <a:rPr lang="en-US" dirty="0"/>
              <a:t> </a:t>
            </a:r>
            <a:r>
              <a:rPr lang="en-US" dirty="0" err="1"/>
              <a:t>ini</a:t>
            </a:r>
            <a:r>
              <a:rPr lang="en-US" dirty="0"/>
              <a:t> </a:t>
            </a:r>
            <a:r>
              <a:rPr lang="en-US" dirty="0" err="1"/>
              <a:t>seperti</a:t>
            </a:r>
            <a:r>
              <a:rPr lang="en-US" dirty="0"/>
              <a:t> </a:t>
            </a:r>
            <a:r>
              <a:rPr lang="en-US" dirty="0" err="1"/>
              <a:t>membersihkan</a:t>
            </a:r>
            <a:r>
              <a:rPr lang="en-US" dirty="0"/>
              <a:t> register </a:t>
            </a:r>
            <a:r>
              <a:rPr lang="en-US" dirty="0" err="1"/>
              <a:t>atau</a:t>
            </a:r>
            <a:r>
              <a:rPr lang="en-US" dirty="0"/>
              <a:t> </a:t>
            </a:r>
            <a:r>
              <a:rPr lang="en-US" dirty="0" err="1"/>
              <a:t>membaca</a:t>
            </a:r>
            <a:r>
              <a:rPr lang="en-US" dirty="0"/>
              <a:t> </a:t>
            </a:r>
            <a:r>
              <a:rPr lang="en-US" dirty="0" err="1"/>
              <a:t>lokasi</a:t>
            </a:r>
            <a:r>
              <a:rPr lang="en-US" dirty="0"/>
              <a:t> </a:t>
            </a:r>
            <a:r>
              <a:rPr lang="en-US" dirty="0" err="1"/>
              <a:t>memori</a:t>
            </a:r>
            <a:r>
              <a:rPr lang="en-US" dirty="0"/>
              <a:t>.</a:t>
            </a:r>
          </a:p>
          <a:p>
            <a:r>
              <a:rPr lang="en-US" b="1" dirty="0"/>
              <a:t>Level 2. </a:t>
            </a:r>
            <a:r>
              <a:rPr lang="en-US" dirty="0"/>
              <a:t>Pada level </a:t>
            </a:r>
            <a:r>
              <a:rPr lang="en-US" dirty="0" err="1"/>
              <a:t>ini</a:t>
            </a:r>
            <a:r>
              <a:rPr lang="en-US" dirty="0"/>
              <a:t> </a:t>
            </a:r>
            <a:r>
              <a:rPr lang="en-US" dirty="0" err="1"/>
              <a:t>adalah</a:t>
            </a:r>
            <a:r>
              <a:rPr lang="en-US" dirty="0"/>
              <a:t> set </a:t>
            </a:r>
            <a:r>
              <a:rPr lang="en-US" dirty="0" err="1"/>
              <a:t>instruksi</a:t>
            </a:r>
            <a:r>
              <a:rPr lang="en-US" dirty="0"/>
              <a:t> pada </a:t>
            </a:r>
            <a:r>
              <a:rPr lang="en-US" dirty="0" err="1"/>
              <a:t>prosesor</a:t>
            </a:r>
            <a:r>
              <a:rPr lang="en-US" dirty="0"/>
              <a:t>. </a:t>
            </a:r>
            <a:r>
              <a:rPr lang="en-US" dirty="0" err="1"/>
              <a:t>Operasinya</a:t>
            </a:r>
            <a:r>
              <a:rPr lang="en-US" dirty="0"/>
              <a:t> </a:t>
            </a:r>
            <a:r>
              <a:rPr lang="en-US" dirty="0" err="1"/>
              <a:t>adalah</a:t>
            </a:r>
            <a:r>
              <a:rPr lang="en-US" dirty="0"/>
              <a:t> </a:t>
            </a:r>
            <a:r>
              <a:rPr lang="en-US" dirty="0" err="1"/>
              <a:t>instruksi</a:t>
            </a:r>
            <a:r>
              <a:rPr lang="en-US" dirty="0"/>
              <a:t> </a:t>
            </a:r>
            <a:r>
              <a:rPr lang="en-US" dirty="0" err="1"/>
              <a:t>bahasa-mesin</a:t>
            </a:r>
            <a:r>
              <a:rPr lang="en-US" dirty="0"/>
              <a:t>, </a:t>
            </a:r>
            <a:r>
              <a:rPr lang="en-US" dirty="0" err="1"/>
              <a:t>seperti</a:t>
            </a:r>
            <a:r>
              <a:rPr lang="en-US" dirty="0"/>
              <a:t> </a:t>
            </a:r>
            <a:r>
              <a:rPr lang="en-US" dirty="0" err="1"/>
              <a:t>menambah</a:t>
            </a:r>
            <a:r>
              <a:rPr lang="en-US" dirty="0"/>
              <a:t>, </a:t>
            </a:r>
            <a:r>
              <a:rPr lang="en-US" dirty="0" err="1"/>
              <a:t>mengurangi</a:t>
            </a:r>
            <a:r>
              <a:rPr lang="en-US" dirty="0"/>
              <a:t>, </a:t>
            </a:r>
            <a:r>
              <a:rPr lang="en-US" i="1" dirty="0"/>
              <a:t>load </a:t>
            </a:r>
            <a:r>
              <a:rPr lang="en-US" dirty="0"/>
              <a:t>dan </a:t>
            </a:r>
            <a:r>
              <a:rPr lang="en-US" i="1" dirty="0"/>
              <a:t>store</a:t>
            </a:r>
            <a:r>
              <a:rPr lang="en-US" dirty="0"/>
              <a:t>.</a:t>
            </a:r>
          </a:p>
          <a:p>
            <a:r>
              <a:rPr lang="en-US" b="1" dirty="0"/>
              <a:t>Level 3. </a:t>
            </a:r>
            <a:r>
              <a:rPr lang="en-US" dirty="0" err="1"/>
              <a:t>Tambahan</a:t>
            </a:r>
            <a:r>
              <a:rPr lang="en-US" dirty="0"/>
              <a:t> </a:t>
            </a:r>
            <a:r>
              <a:rPr lang="en-US" dirty="0" err="1"/>
              <a:t>konsep</a:t>
            </a:r>
            <a:r>
              <a:rPr lang="en-US" dirty="0"/>
              <a:t> </a:t>
            </a:r>
            <a:r>
              <a:rPr lang="en-US" dirty="0" err="1"/>
              <a:t>prosedur</a:t>
            </a:r>
            <a:r>
              <a:rPr lang="en-US" dirty="0"/>
              <a:t> </a:t>
            </a:r>
            <a:r>
              <a:rPr lang="en-US" dirty="0" err="1"/>
              <a:t>atau</a:t>
            </a:r>
            <a:r>
              <a:rPr lang="en-US" dirty="0"/>
              <a:t> </a:t>
            </a:r>
            <a:r>
              <a:rPr lang="en-US" dirty="0" err="1"/>
              <a:t>subrutin</a:t>
            </a:r>
            <a:r>
              <a:rPr lang="en-US" dirty="0"/>
              <a:t> </a:t>
            </a:r>
            <a:r>
              <a:rPr lang="en-US" dirty="0" err="1"/>
              <a:t>ditambah</a:t>
            </a:r>
            <a:r>
              <a:rPr lang="en-US" dirty="0"/>
              <a:t> </a:t>
            </a:r>
            <a:r>
              <a:rPr lang="en-US" dirty="0" err="1"/>
              <a:t>operasi</a:t>
            </a:r>
            <a:r>
              <a:rPr lang="en-US" dirty="0"/>
              <a:t> </a:t>
            </a:r>
            <a:r>
              <a:rPr lang="en-US" i="1" dirty="0"/>
              <a:t>call </a:t>
            </a:r>
            <a:r>
              <a:rPr lang="en-US" dirty="0" err="1"/>
              <a:t>atau</a:t>
            </a:r>
            <a:r>
              <a:rPr lang="en-US" dirty="0"/>
              <a:t> </a:t>
            </a:r>
            <a:r>
              <a:rPr lang="en-US" i="1" dirty="0"/>
              <a:t>return</a:t>
            </a:r>
            <a:r>
              <a:rPr lang="en-US" dirty="0"/>
              <a:t>.</a:t>
            </a:r>
          </a:p>
          <a:p>
            <a:r>
              <a:rPr lang="en-US" b="1" dirty="0"/>
              <a:t>Level 4. </a:t>
            </a:r>
            <a:r>
              <a:rPr lang="en-US" dirty="0" err="1"/>
              <a:t>Mengenalkan</a:t>
            </a:r>
            <a:r>
              <a:rPr lang="en-US" dirty="0"/>
              <a:t> </a:t>
            </a:r>
            <a:r>
              <a:rPr lang="en-US" dirty="0" err="1"/>
              <a:t>interupsi</a:t>
            </a:r>
            <a:r>
              <a:rPr lang="en-US" dirty="0"/>
              <a:t> yang </a:t>
            </a:r>
            <a:r>
              <a:rPr lang="en-US" dirty="0" err="1"/>
              <a:t>menyebabkan</a:t>
            </a:r>
            <a:r>
              <a:rPr lang="en-US" dirty="0"/>
              <a:t> </a:t>
            </a:r>
            <a:r>
              <a:rPr lang="en-US" dirty="0" err="1"/>
              <a:t>prosesor</a:t>
            </a:r>
            <a:r>
              <a:rPr lang="en-US" dirty="0"/>
              <a:t> </a:t>
            </a:r>
            <a:r>
              <a:rPr lang="en-US" dirty="0" err="1"/>
              <a:t>harus</a:t>
            </a:r>
            <a:r>
              <a:rPr lang="en-US" dirty="0"/>
              <a:t> </a:t>
            </a:r>
            <a:r>
              <a:rPr lang="en-US" dirty="0" err="1"/>
              <a:t>menyimpan</a:t>
            </a:r>
            <a:r>
              <a:rPr lang="en-US" dirty="0"/>
              <a:t> </a:t>
            </a:r>
            <a:r>
              <a:rPr lang="en-US" dirty="0" err="1"/>
              <a:t>perintah</a:t>
            </a:r>
            <a:r>
              <a:rPr lang="en-US" dirty="0"/>
              <a:t> yang </a:t>
            </a:r>
            <a:r>
              <a:rPr lang="sv-SE" dirty="0"/>
              <a:t>baru dijalankan dan memanggil rutin penanganan interupsi.</a:t>
            </a:r>
            <a:endParaRPr lang="en-US" dirty="0"/>
          </a:p>
        </p:txBody>
      </p:sp>
    </p:spTree>
    <p:extLst>
      <p:ext uri="{BB962C8B-B14F-4D97-AF65-F5344CB8AC3E}">
        <p14:creationId xmlns:p14="http://schemas.microsoft.com/office/powerpoint/2010/main" val="3441456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Struktur</a:t>
            </a:r>
            <a:r>
              <a:rPr lang="en-US" dirty="0"/>
              <a:t> </a:t>
            </a:r>
            <a:r>
              <a:rPr lang="en-US" dirty="0" err="1"/>
              <a:t>Sistem</a:t>
            </a:r>
            <a:r>
              <a:rPr lang="en-US" dirty="0"/>
              <a:t> </a:t>
            </a:r>
            <a:r>
              <a:rPr lang="en-US" dirty="0" err="1"/>
              <a:t>Operasi</a:t>
            </a:r>
            <a:r>
              <a:rPr lang="en-US" i="1" dirty="0"/>
              <a:t/>
            </a:r>
            <a:br>
              <a:rPr lang="en-US" i="1" dirty="0"/>
            </a:br>
            <a:r>
              <a:rPr lang="en-US" dirty="0" err="1"/>
              <a:t>Pendekatan</a:t>
            </a:r>
            <a:r>
              <a:rPr lang="en-US" dirty="0"/>
              <a:t> </a:t>
            </a:r>
            <a:r>
              <a:rPr lang="en-US" dirty="0" err="1"/>
              <a:t>Berlapis</a:t>
            </a:r>
            <a:endParaRPr lang="en-US" dirty="0"/>
          </a:p>
        </p:txBody>
      </p:sp>
      <p:pic>
        <p:nvPicPr>
          <p:cNvPr id="6" name="Picture 5">
            <a:extLst>
              <a:ext uri="{FF2B5EF4-FFF2-40B4-BE49-F238E27FC236}">
                <a16:creationId xmlns:a16="http://schemas.microsoft.com/office/drawing/2014/main" xmlns="" id="{C79A6BF4-B24A-4536-91D2-7CAB918BCF06}"/>
              </a:ext>
            </a:extLst>
          </p:cNvPr>
          <p:cNvPicPr>
            <a:picLocks noChangeAspect="1"/>
          </p:cNvPicPr>
          <p:nvPr/>
        </p:nvPicPr>
        <p:blipFill>
          <a:blip r:embed="rId2"/>
          <a:stretch>
            <a:fillRect/>
          </a:stretch>
        </p:blipFill>
        <p:spPr>
          <a:xfrm>
            <a:off x="813145" y="1930400"/>
            <a:ext cx="3829193" cy="4808987"/>
          </a:xfrm>
          <a:prstGeom prst="rect">
            <a:avLst/>
          </a:prstGeom>
        </p:spPr>
      </p:pic>
    </p:spTree>
    <p:extLst>
      <p:ext uri="{BB962C8B-B14F-4D97-AF65-F5344CB8AC3E}">
        <p14:creationId xmlns:p14="http://schemas.microsoft.com/office/powerpoint/2010/main" val="118417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03AE127-802C-459A-A612-DB85B67F0D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CD9276E-FCAE-49B9-AA0D-565CAB5B9273}"/>
              </a:ext>
            </a:extLst>
          </p:cNvPr>
          <p:cNvSpPr>
            <a:spLocks noGrp="1"/>
          </p:cNvSpPr>
          <p:nvPr>
            <p:ph type="title"/>
          </p:nvPr>
        </p:nvSpPr>
        <p:spPr>
          <a:xfrm>
            <a:off x="1043950" y="1179151"/>
            <a:ext cx="3300646" cy="4463889"/>
          </a:xfrm>
        </p:spPr>
        <p:txBody>
          <a:bodyPr anchor="ctr">
            <a:normAutofit/>
          </a:bodyPr>
          <a:lstStyle/>
          <a:p>
            <a:r>
              <a:rPr lang="en-US" dirty="0" err="1"/>
              <a:t>Konsep</a:t>
            </a:r>
            <a:r>
              <a:rPr lang="en-US" dirty="0"/>
              <a:t> Dasar </a:t>
            </a:r>
            <a:r>
              <a:rPr lang="en-US" dirty="0" err="1"/>
              <a:t>Perangkat</a:t>
            </a:r>
            <a:r>
              <a:rPr lang="en-US" dirty="0"/>
              <a:t> </a:t>
            </a:r>
            <a:r>
              <a:rPr lang="en-US" dirty="0" err="1"/>
              <a:t>Komputer</a:t>
            </a:r>
            <a:endParaRPr lang="en-US" dirty="0"/>
          </a:p>
        </p:txBody>
      </p:sp>
      <p:sp>
        <p:nvSpPr>
          <p:cNvPr id="10" name="Isosceles Triangle 9">
            <a:extLst>
              <a:ext uri="{FF2B5EF4-FFF2-40B4-BE49-F238E27FC236}">
                <a16:creationId xmlns:a16="http://schemas.microsoft.com/office/drawing/2014/main" xmlns="" id="{9323D83D-50D6-4040-A58B-FCEA340F88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xmlns="" id="{1A1FE6BB-DFB2-4080-9B5E-076EF5DDE67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1EF7348-DB19-4994-9B5B-477E2D43BBF9}"/>
              </a:ext>
            </a:extLst>
          </p:cNvPr>
          <p:cNvSpPr>
            <a:spLocks noGrp="1"/>
          </p:cNvSpPr>
          <p:nvPr>
            <p:ph idx="1"/>
          </p:nvPr>
        </p:nvSpPr>
        <p:spPr>
          <a:xfrm>
            <a:off x="4978918" y="1109145"/>
            <a:ext cx="6341016" cy="4603900"/>
          </a:xfrm>
        </p:spPr>
        <p:txBody>
          <a:bodyPr anchor="ctr">
            <a:normAutofit/>
          </a:bodyPr>
          <a:lstStyle/>
          <a:p>
            <a:pPr>
              <a:lnSpc>
                <a:spcPct val="90000"/>
              </a:lnSpc>
            </a:pPr>
            <a:r>
              <a:rPr lang="sv-SE" dirty="0"/>
              <a:t>Pengertian dari Sistem Operasi dapat dilihat dari berbagai sudut pandang. Dari sudut pandang </a:t>
            </a:r>
            <a:r>
              <a:rPr lang="en-US" dirty="0" err="1"/>
              <a:t>pengguna</a:t>
            </a:r>
            <a:r>
              <a:rPr lang="en-US" dirty="0"/>
              <a:t>, </a:t>
            </a:r>
            <a:r>
              <a:rPr lang="en-US" dirty="0" err="1"/>
              <a:t>Sistem</a:t>
            </a:r>
            <a:r>
              <a:rPr lang="en-US" dirty="0"/>
              <a:t> </a:t>
            </a:r>
            <a:r>
              <a:rPr lang="en-US" dirty="0" err="1"/>
              <a:t>Operasi</a:t>
            </a:r>
            <a:r>
              <a:rPr lang="en-US" dirty="0"/>
              <a:t> </a:t>
            </a:r>
            <a:r>
              <a:rPr lang="en-US" dirty="0" err="1"/>
              <a:t>merupakan</a:t>
            </a:r>
            <a:r>
              <a:rPr lang="en-US" dirty="0"/>
              <a:t> </a:t>
            </a:r>
            <a:r>
              <a:rPr lang="en-US" dirty="0" err="1"/>
              <a:t>sebagai</a:t>
            </a:r>
            <a:r>
              <a:rPr lang="en-US" dirty="0"/>
              <a:t> </a:t>
            </a:r>
            <a:r>
              <a:rPr lang="en-US" dirty="0" err="1"/>
              <a:t>alat</a:t>
            </a:r>
            <a:r>
              <a:rPr lang="en-US" dirty="0"/>
              <a:t> </a:t>
            </a:r>
            <a:r>
              <a:rPr lang="en-US" dirty="0" err="1"/>
              <a:t>untuk</a:t>
            </a:r>
            <a:r>
              <a:rPr lang="en-US" dirty="0"/>
              <a:t> </a:t>
            </a:r>
            <a:r>
              <a:rPr lang="en-US" dirty="0" err="1"/>
              <a:t>mempermudah</a:t>
            </a:r>
            <a:r>
              <a:rPr lang="en-US" dirty="0"/>
              <a:t> </a:t>
            </a:r>
            <a:r>
              <a:rPr lang="en-US" dirty="0" err="1"/>
              <a:t>penggunaan</a:t>
            </a:r>
            <a:r>
              <a:rPr lang="en-US" dirty="0"/>
              <a:t> </a:t>
            </a:r>
            <a:r>
              <a:rPr lang="en-US" dirty="0" err="1"/>
              <a:t>komputer</a:t>
            </a:r>
            <a:r>
              <a:rPr lang="en-US" dirty="0"/>
              <a:t>. </a:t>
            </a:r>
            <a:r>
              <a:rPr lang="en-US" dirty="0" err="1"/>
              <a:t>Dalam</a:t>
            </a:r>
            <a:r>
              <a:rPr lang="en-US" dirty="0"/>
              <a:t> </a:t>
            </a:r>
            <a:r>
              <a:rPr lang="en-US" dirty="0" err="1"/>
              <a:t>hal</a:t>
            </a:r>
            <a:r>
              <a:rPr lang="en-US" dirty="0"/>
              <a:t> </a:t>
            </a:r>
            <a:r>
              <a:rPr lang="en-US" dirty="0" err="1"/>
              <a:t>ini</a:t>
            </a:r>
            <a:r>
              <a:rPr lang="en-US" dirty="0"/>
              <a:t> </a:t>
            </a:r>
            <a:r>
              <a:rPr lang="en-US" dirty="0" err="1"/>
              <a:t>Sistem</a:t>
            </a:r>
            <a:r>
              <a:rPr lang="en-US" dirty="0"/>
              <a:t> </a:t>
            </a:r>
            <a:r>
              <a:rPr lang="en-US" dirty="0" err="1"/>
              <a:t>Operasi</a:t>
            </a:r>
            <a:r>
              <a:rPr lang="en-US" dirty="0"/>
              <a:t> </a:t>
            </a:r>
            <a:r>
              <a:rPr lang="en-US" dirty="0" err="1"/>
              <a:t>seharusnya</a:t>
            </a:r>
            <a:r>
              <a:rPr lang="en-US" dirty="0"/>
              <a:t> </a:t>
            </a:r>
            <a:r>
              <a:rPr lang="en-US" dirty="0" err="1"/>
              <a:t>dirancang</a:t>
            </a:r>
            <a:r>
              <a:rPr lang="en-US" dirty="0"/>
              <a:t> </a:t>
            </a:r>
            <a:r>
              <a:rPr lang="en-US" dirty="0" err="1"/>
              <a:t>dengan</a:t>
            </a:r>
            <a:r>
              <a:rPr lang="en-US" dirty="0"/>
              <a:t> </a:t>
            </a:r>
            <a:r>
              <a:rPr lang="en-US" dirty="0" err="1"/>
              <a:t>mengutamakan</a:t>
            </a:r>
            <a:r>
              <a:rPr lang="en-US" dirty="0"/>
              <a:t> </a:t>
            </a:r>
            <a:r>
              <a:rPr lang="en-US" dirty="0" err="1"/>
              <a:t>kemudahan</a:t>
            </a:r>
            <a:r>
              <a:rPr lang="en-US" dirty="0"/>
              <a:t> </a:t>
            </a:r>
            <a:r>
              <a:rPr lang="en-US" dirty="0" err="1"/>
              <a:t>penggunaan</a:t>
            </a:r>
            <a:r>
              <a:rPr lang="en-US" dirty="0"/>
              <a:t>, </a:t>
            </a:r>
            <a:r>
              <a:rPr lang="en-US" dirty="0" err="1"/>
              <a:t>dibandingkan</a:t>
            </a:r>
            <a:r>
              <a:rPr lang="en-US" dirty="0"/>
              <a:t> </a:t>
            </a:r>
            <a:r>
              <a:rPr lang="en-US" dirty="0" err="1"/>
              <a:t>mengutamakan</a:t>
            </a:r>
            <a:r>
              <a:rPr lang="en-US" dirty="0"/>
              <a:t> </a:t>
            </a:r>
            <a:r>
              <a:rPr lang="en-US" dirty="0" err="1"/>
              <a:t>kinerja</a:t>
            </a:r>
            <a:r>
              <a:rPr lang="en-US" dirty="0"/>
              <a:t> </a:t>
            </a:r>
            <a:r>
              <a:rPr lang="en-US" dirty="0" err="1"/>
              <a:t>ataupun</a:t>
            </a:r>
            <a:r>
              <a:rPr lang="en-US" dirty="0"/>
              <a:t> </a:t>
            </a:r>
            <a:r>
              <a:rPr lang="en-US" dirty="0" err="1"/>
              <a:t>utilisasi</a:t>
            </a:r>
            <a:r>
              <a:rPr lang="en-US" dirty="0"/>
              <a:t> </a:t>
            </a:r>
            <a:r>
              <a:rPr lang="en-US" dirty="0" err="1"/>
              <a:t>sumber-daya</a:t>
            </a:r>
            <a:r>
              <a:rPr lang="en-US" dirty="0"/>
              <a:t>. </a:t>
            </a:r>
            <a:r>
              <a:rPr lang="en-US" dirty="0" err="1"/>
              <a:t>Sebaliknya</a:t>
            </a:r>
            <a:r>
              <a:rPr lang="en-US" dirty="0"/>
              <a:t> </a:t>
            </a:r>
            <a:r>
              <a:rPr lang="en-US" dirty="0" err="1"/>
              <a:t>dalam</a:t>
            </a:r>
            <a:r>
              <a:rPr lang="en-US" dirty="0"/>
              <a:t> </a:t>
            </a:r>
            <a:r>
              <a:rPr lang="en-US" dirty="0" err="1"/>
              <a:t>lingkungan</a:t>
            </a:r>
            <a:r>
              <a:rPr lang="en-US" dirty="0"/>
              <a:t> </a:t>
            </a:r>
            <a:r>
              <a:rPr lang="en-US" dirty="0" err="1"/>
              <a:t>berpengguna-banyak</a:t>
            </a:r>
            <a:r>
              <a:rPr lang="en-US" dirty="0"/>
              <a:t> (</a:t>
            </a:r>
            <a:r>
              <a:rPr lang="en-US" i="1" dirty="0"/>
              <a:t>multi-user</a:t>
            </a:r>
            <a:r>
              <a:rPr lang="en-US" dirty="0"/>
              <a:t>), </a:t>
            </a:r>
            <a:r>
              <a:rPr lang="en-US" dirty="0" err="1"/>
              <a:t>Sistem</a:t>
            </a:r>
            <a:r>
              <a:rPr lang="en-US" dirty="0"/>
              <a:t> </a:t>
            </a:r>
            <a:r>
              <a:rPr lang="en-US" dirty="0" err="1"/>
              <a:t>Operasi</a:t>
            </a:r>
            <a:r>
              <a:rPr lang="en-US" dirty="0"/>
              <a:t> </a:t>
            </a:r>
            <a:r>
              <a:rPr lang="en-US" dirty="0" err="1"/>
              <a:t>dapat</a:t>
            </a:r>
            <a:r>
              <a:rPr lang="en-US" dirty="0"/>
              <a:t> </a:t>
            </a:r>
            <a:r>
              <a:rPr lang="en-US" dirty="0" err="1"/>
              <a:t>dipandang</a:t>
            </a:r>
            <a:r>
              <a:rPr lang="en-US" dirty="0"/>
              <a:t> </a:t>
            </a:r>
            <a:r>
              <a:rPr lang="en-US" dirty="0" err="1"/>
              <a:t>sebagai</a:t>
            </a:r>
            <a:r>
              <a:rPr lang="en-US" dirty="0"/>
              <a:t> </a:t>
            </a:r>
            <a:r>
              <a:rPr lang="en-US" dirty="0" err="1"/>
              <a:t>alat</a:t>
            </a:r>
            <a:r>
              <a:rPr lang="en-US" dirty="0"/>
              <a:t> </a:t>
            </a:r>
            <a:r>
              <a:rPr lang="en-US" dirty="0" err="1"/>
              <a:t>untuk</a:t>
            </a:r>
            <a:r>
              <a:rPr lang="en-US" dirty="0"/>
              <a:t> </a:t>
            </a:r>
            <a:r>
              <a:rPr lang="en-US" dirty="0" err="1"/>
              <a:t>memaksimalkan</a:t>
            </a:r>
            <a:r>
              <a:rPr lang="en-US" dirty="0"/>
              <a:t> </a:t>
            </a:r>
            <a:r>
              <a:rPr lang="en-US" dirty="0" err="1"/>
              <a:t>penggunaan</a:t>
            </a:r>
            <a:r>
              <a:rPr lang="en-US" dirty="0"/>
              <a:t> </a:t>
            </a:r>
            <a:r>
              <a:rPr lang="en-US" dirty="0" err="1"/>
              <a:t>sumber-daya</a:t>
            </a:r>
            <a:r>
              <a:rPr lang="en-US" dirty="0"/>
              <a:t> </a:t>
            </a:r>
            <a:r>
              <a:rPr lang="en-US" dirty="0" err="1"/>
              <a:t>komputer</a:t>
            </a:r>
            <a:r>
              <a:rPr lang="en-US" dirty="0"/>
              <a:t>. Akan </a:t>
            </a:r>
            <a:r>
              <a:rPr lang="en-US" dirty="0" err="1"/>
              <a:t>tetapi</a:t>
            </a:r>
            <a:r>
              <a:rPr lang="en-US" dirty="0"/>
              <a:t> pada </a:t>
            </a:r>
            <a:r>
              <a:rPr lang="en-US" dirty="0" err="1"/>
              <a:t>sejumlah</a:t>
            </a:r>
            <a:r>
              <a:rPr lang="en-US" dirty="0"/>
              <a:t> </a:t>
            </a:r>
            <a:r>
              <a:rPr lang="en-US" dirty="0" err="1"/>
              <a:t>komputer</a:t>
            </a:r>
            <a:r>
              <a:rPr lang="en-US" dirty="0"/>
              <a:t>, </a:t>
            </a:r>
            <a:r>
              <a:rPr lang="en-US" dirty="0" err="1"/>
              <a:t>sudut</a:t>
            </a:r>
            <a:r>
              <a:rPr lang="en-US" dirty="0"/>
              <a:t> </a:t>
            </a:r>
            <a:r>
              <a:rPr lang="en-US" dirty="0" err="1"/>
              <a:t>pandang</a:t>
            </a:r>
            <a:r>
              <a:rPr lang="en-US" dirty="0"/>
              <a:t> </a:t>
            </a:r>
            <a:r>
              <a:rPr lang="en-US" dirty="0" err="1"/>
              <a:t>pengguna</a:t>
            </a:r>
            <a:r>
              <a:rPr lang="en-US" dirty="0"/>
              <a:t> </a:t>
            </a:r>
            <a:r>
              <a:rPr lang="en-US" dirty="0" err="1"/>
              <a:t>dapat</a:t>
            </a:r>
            <a:r>
              <a:rPr lang="en-US" dirty="0"/>
              <a:t> </a:t>
            </a:r>
            <a:r>
              <a:rPr lang="en-US" dirty="0" err="1"/>
              <a:t>dikatakan</a:t>
            </a:r>
            <a:r>
              <a:rPr lang="en-US" dirty="0"/>
              <a:t> </a:t>
            </a:r>
            <a:r>
              <a:rPr lang="en-US" dirty="0" err="1"/>
              <a:t>hanya</a:t>
            </a:r>
            <a:r>
              <a:rPr lang="en-US" dirty="0"/>
              <a:t> </a:t>
            </a:r>
            <a:r>
              <a:rPr lang="en-US" dirty="0" err="1"/>
              <a:t>sedikit</a:t>
            </a:r>
            <a:r>
              <a:rPr lang="en-US" dirty="0"/>
              <a:t> </a:t>
            </a:r>
            <a:r>
              <a:rPr lang="en-US" dirty="0" err="1"/>
              <a:t>atau</a:t>
            </a:r>
            <a:r>
              <a:rPr lang="en-US" dirty="0"/>
              <a:t> </a:t>
            </a:r>
            <a:r>
              <a:rPr lang="en-US" dirty="0" err="1"/>
              <a:t>tidak</a:t>
            </a:r>
            <a:r>
              <a:rPr lang="en-US" dirty="0"/>
              <a:t> </a:t>
            </a:r>
            <a:r>
              <a:rPr lang="en-US" dirty="0" err="1"/>
              <a:t>ada</a:t>
            </a:r>
            <a:r>
              <a:rPr lang="en-US" dirty="0"/>
              <a:t> </a:t>
            </a:r>
            <a:r>
              <a:rPr lang="en-US" dirty="0" err="1"/>
              <a:t>sama</a:t>
            </a:r>
            <a:r>
              <a:rPr lang="en-US" dirty="0"/>
              <a:t> </a:t>
            </a:r>
            <a:r>
              <a:rPr lang="en-US" dirty="0" err="1"/>
              <a:t>sekali</a:t>
            </a:r>
            <a:r>
              <a:rPr lang="en-US" dirty="0"/>
              <a:t>. </a:t>
            </a:r>
            <a:r>
              <a:rPr lang="en-US" dirty="0" err="1"/>
              <a:t>Misalnya</a:t>
            </a:r>
            <a:r>
              <a:rPr lang="en-US" dirty="0"/>
              <a:t> </a:t>
            </a:r>
            <a:r>
              <a:rPr lang="en-US" i="1" dirty="0"/>
              <a:t>embedded computer </a:t>
            </a:r>
            <a:r>
              <a:rPr lang="en-US" dirty="0"/>
              <a:t>pada </a:t>
            </a:r>
            <a:r>
              <a:rPr lang="en-US" dirty="0" err="1"/>
              <a:t>peralatan</a:t>
            </a:r>
            <a:r>
              <a:rPr lang="en-US" dirty="0"/>
              <a:t> </a:t>
            </a:r>
            <a:r>
              <a:rPr lang="en-US" dirty="0" err="1"/>
              <a:t>rumah</a:t>
            </a:r>
            <a:r>
              <a:rPr lang="en-US" dirty="0"/>
              <a:t> </a:t>
            </a:r>
            <a:r>
              <a:rPr lang="en-US" dirty="0" err="1"/>
              <a:t>tangga</a:t>
            </a:r>
            <a:r>
              <a:rPr lang="en-US" dirty="0"/>
              <a:t> </a:t>
            </a:r>
            <a:r>
              <a:rPr lang="en-US" dirty="0" err="1"/>
              <a:t>seperti</a:t>
            </a:r>
            <a:r>
              <a:rPr lang="en-US" dirty="0"/>
              <a:t> </a:t>
            </a:r>
            <a:r>
              <a:rPr lang="en-US" dirty="0" err="1"/>
              <a:t>mesin</a:t>
            </a:r>
            <a:r>
              <a:rPr lang="en-US" dirty="0"/>
              <a:t> </a:t>
            </a:r>
            <a:r>
              <a:rPr lang="en-US" dirty="0" err="1"/>
              <a:t>cuci</a:t>
            </a:r>
            <a:r>
              <a:rPr lang="en-US" dirty="0"/>
              <a:t> dan </a:t>
            </a:r>
            <a:r>
              <a:rPr lang="en-US" dirty="0" err="1"/>
              <a:t>sebagainya</a:t>
            </a:r>
            <a:r>
              <a:rPr lang="en-US" dirty="0"/>
              <a:t> </a:t>
            </a:r>
            <a:r>
              <a:rPr lang="en-US" dirty="0" err="1"/>
              <a:t>mungkin</a:t>
            </a:r>
            <a:r>
              <a:rPr lang="en-US" dirty="0"/>
              <a:t> </a:t>
            </a:r>
            <a:r>
              <a:rPr lang="en-US" dirty="0" err="1"/>
              <a:t>saja</a:t>
            </a:r>
            <a:r>
              <a:rPr lang="en-US" dirty="0"/>
              <a:t> </a:t>
            </a:r>
            <a:r>
              <a:rPr lang="en-US" dirty="0" err="1"/>
              <a:t>memiliki</a:t>
            </a:r>
            <a:r>
              <a:rPr lang="en-US" dirty="0"/>
              <a:t> </a:t>
            </a:r>
            <a:r>
              <a:rPr lang="en-US" dirty="0" err="1"/>
              <a:t>lampu</a:t>
            </a:r>
            <a:r>
              <a:rPr lang="en-US" dirty="0"/>
              <a:t> </a:t>
            </a:r>
            <a:r>
              <a:rPr lang="en-US" dirty="0" err="1"/>
              <a:t>indikator</a:t>
            </a:r>
            <a:r>
              <a:rPr lang="en-US" dirty="0"/>
              <a:t> </a:t>
            </a:r>
            <a:r>
              <a:rPr lang="en-US" dirty="0" err="1"/>
              <a:t>untuk</a:t>
            </a:r>
            <a:r>
              <a:rPr lang="en-US" dirty="0"/>
              <a:t> </a:t>
            </a:r>
            <a:r>
              <a:rPr lang="en-US" dirty="0" err="1"/>
              <a:t>menunjukkan</a:t>
            </a:r>
            <a:r>
              <a:rPr lang="en-US" dirty="0"/>
              <a:t> </a:t>
            </a:r>
            <a:r>
              <a:rPr lang="en-US" dirty="0" err="1"/>
              <a:t>keadaan</a:t>
            </a:r>
            <a:r>
              <a:rPr lang="en-US" dirty="0"/>
              <a:t> </a:t>
            </a:r>
            <a:r>
              <a:rPr lang="en-US" dirty="0" err="1"/>
              <a:t>sekarang</a:t>
            </a:r>
            <a:r>
              <a:rPr lang="en-US" dirty="0"/>
              <a:t>, </a:t>
            </a:r>
            <a:r>
              <a:rPr lang="en-US" dirty="0" err="1"/>
              <a:t>tetapi</a:t>
            </a:r>
            <a:r>
              <a:rPr lang="en-US" dirty="0"/>
              <a:t> </a:t>
            </a:r>
            <a:r>
              <a:rPr lang="en-US" dirty="0" err="1"/>
              <a:t>Sistem</a:t>
            </a:r>
            <a:r>
              <a:rPr lang="en-US" dirty="0"/>
              <a:t> </a:t>
            </a:r>
            <a:r>
              <a:rPr lang="en-US" dirty="0" err="1"/>
              <a:t>Operasi</a:t>
            </a:r>
            <a:r>
              <a:rPr lang="en-US" dirty="0"/>
              <a:t> </a:t>
            </a:r>
            <a:r>
              <a:rPr lang="en-US" dirty="0" err="1"/>
              <a:t>ini</a:t>
            </a:r>
            <a:r>
              <a:rPr lang="en-US" dirty="0"/>
              <a:t> </a:t>
            </a:r>
            <a:r>
              <a:rPr lang="en-US" dirty="0" err="1"/>
              <a:t>dirancang</a:t>
            </a:r>
            <a:r>
              <a:rPr lang="en-US" dirty="0"/>
              <a:t> </a:t>
            </a:r>
            <a:r>
              <a:rPr lang="en-US" dirty="0" err="1"/>
              <a:t>untuk</a:t>
            </a:r>
            <a:r>
              <a:rPr lang="en-US" dirty="0"/>
              <a:t> </a:t>
            </a:r>
            <a:r>
              <a:rPr lang="en-US" dirty="0" err="1"/>
              <a:t>bekerja</a:t>
            </a:r>
            <a:r>
              <a:rPr lang="en-US" dirty="0"/>
              <a:t> </a:t>
            </a:r>
            <a:r>
              <a:rPr lang="en-US" dirty="0" err="1"/>
              <a:t>tanpa</a:t>
            </a:r>
            <a:r>
              <a:rPr lang="en-US" dirty="0"/>
              <a:t> </a:t>
            </a:r>
            <a:r>
              <a:rPr lang="en-US" dirty="0" err="1"/>
              <a:t>campur</a:t>
            </a:r>
            <a:r>
              <a:rPr lang="en-US" dirty="0"/>
              <a:t> </a:t>
            </a:r>
            <a:r>
              <a:rPr lang="en-US" dirty="0" err="1"/>
              <a:t>tangan</a:t>
            </a:r>
            <a:r>
              <a:rPr lang="en-US" dirty="0"/>
              <a:t> </a:t>
            </a:r>
            <a:r>
              <a:rPr lang="en-US" dirty="0" err="1"/>
              <a:t>pengguna</a:t>
            </a:r>
            <a:r>
              <a:rPr lang="en-US" dirty="0"/>
              <a:t>.</a:t>
            </a:r>
          </a:p>
        </p:txBody>
      </p:sp>
      <p:sp>
        <p:nvSpPr>
          <p:cNvPr id="14" name="Isosceles Triangle 13">
            <a:extLst>
              <a:ext uri="{FF2B5EF4-FFF2-40B4-BE49-F238E27FC236}">
                <a16:creationId xmlns:a16="http://schemas.microsoft.com/office/drawing/2014/main" xmlns="" id="{F10FD715-4DCE-4779-B634-EC78315EA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56086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Struktur</a:t>
            </a:r>
            <a:r>
              <a:rPr lang="en-US" dirty="0"/>
              <a:t> </a:t>
            </a:r>
            <a:r>
              <a:rPr lang="en-US" dirty="0" err="1"/>
              <a:t>Sistem</a:t>
            </a:r>
            <a:r>
              <a:rPr lang="en-US" dirty="0"/>
              <a:t> </a:t>
            </a:r>
            <a:r>
              <a:rPr lang="en-US" dirty="0" err="1"/>
              <a:t>Operasi</a:t>
            </a:r>
            <a:r>
              <a:rPr lang="en-US" i="1" dirty="0"/>
              <a:t/>
            </a:r>
            <a:br>
              <a:rPr lang="en-US" i="1" dirty="0"/>
            </a:br>
            <a:r>
              <a:rPr lang="en-US" dirty="0" err="1"/>
              <a:t>Pendekatan</a:t>
            </a:r>
            <a:r>
              <a:rPr lang="en-US" dirty="0"/>
              <a:t> </a:t>
            </a:r>
            <a:r>
              <a:rPr lang="en-US" dirty="0" err="1"/>
              <a:t>Berlapis</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fontScale="92500" lnSpcReduction="10000"/>
          </a:bodyPr>
          <a:lstStyle/>
          <a:p>
            <a:pPr marL="0" indent="0">
              <a:buNone/>
            </a:pPr>
            <a:r>
              <a:rPr lang="en-US" dirty="0" err="1"/>
              <a:t>Empat</a:t>
            </a:r>
            <a:r>
              <a:rPr lang="en-US" dirty="0"/>
              <a:t> level </a:t>
            </a:r>
            <a:r>
              <a:rPr lang="en-US" dirty="0" err="1"/>
              <a:t>pertama</a:t>
            </a:r>
            <a:r>
              <a:rPr lang="en-US" dirty="0"/>
              <a:t> </a:t>
            </a:r>
            <a:r>
              <a:rPr lang="en-US" dirty="0" err="1"/>
              <a:t>bukan</a:t>
            </a:r>
            <a:r>
              <a:rPr lang="en-US" dirty="0"/>
              <a:t> </a:t>
            </a:r>
            <a:r>
              <a:rPr lang="en-US" dirty="0" err="1"/>
              <a:t>bagian</a:t>
            </a:r>
            <a:r>
              <a:rPr lang="en-US" dirty="0"/>
              <a:t> </a:t>
            </a:r>
            <a:r>
              <a:rPr lang="en-US" dirty="0" err="1"/>
              <a:t>sistem</a:t>
            </a:r>
            <a:r>
              <a:rPr lang="en-US" dirty="0"/>
              <a:t> </a:t>
            </a:r>
            <a:r>
              <a:rPr lang="en-US" dirty="0" err="1"/>
              <a:t>operasi</a:t>
            </a:r>
            <a:r>
              <a:rPr lang="en-US" dirty="0"/>
              <a:t> </a:t>
            </a:r>
            <a:r>
              <a:rPr lang="en-US" dirty="0" err="1"/>
              <a:t>tetapi</a:t>
            </a:r>
            <a:r>
              <a:rPr lang="en-US" dirty="0"/>
              <a:t> </a:t>
            </a:r>
            <a:r>
              <a:rPr lang="en-US" dirty="0" err="1"/>
              <a:t>bagian</a:t>
            </a:r>
            <a:r>
              <a:rPr lang="en-US" dirty="0"/>
              <a:t> </a:t>
            </a:r>
            <a:r>
              <a:rPr lang="en-US" dirty="0" err="1"/>
              <a:t>perangkat</a:t>
            </a:r>
            <a:r>
              <a:rPr lang="en-US" dirty="0"/>
              <a:t> </a:t>
            </a:r>
            <a:r>
              <a:rPr lang="en-US" dirty="0" err="1"/>
              <a:t>keras</a:t>
            </a:r>
            <a:r>
              <a:rPr lang="en-US" dirty="0"/>
              <a:t>. </a:t>
            </a:r>
            <a:r>
              <a:rPr lang="en-US" dirty="0" err="1"/>
              <a:t>Meski</a:t>
            </a:r>
            <a:r>
              <a:rPr lang="en-US" dirty="0"/>
              <a:t> pun </a:t>
            </a:r>
            <a:r>
              <a:rPr lang="en-US" dirty="0" err="1"/>
              <a:t>demikian</a:t>
            </a:r>
            <a:r>
              <a:rPr lang="en-US" dirty="0"/>
              <a:t> </a:t>
            </a:r>
            <a:r>
              <a:rPr lang="en-US" dirty="0" err="1"/>
              <a:t>beberapa</a:t>
            </a:r>
            <a:r>
              <a:rPr lang="en-US" dirty="0"/>
              <a:t> </a:t>
            </a:r>
            <a:r>
              <a:rPr lang="en-US" dirty="0" err="1"/>
              <a:t>elemen</a:t>
            </a:r>
            <a:r>
              <a:rPr lang="en-US" dirty="0"/>
              <a:t> </a:t>
            </a:r>
            <a:r>
              <a:rPr lang="en-US" dirty="0" err="1"/>
              <a:t>sistem</a:t>
            </a:r>
            <a:r>
              <a:rPr lang="en-US" dirty="0"/>
              <a:t> </a:t>
            </a:r>
            <a:r>
              <a:rPr lang="en-US" dirty="0" err="1"/>
              <a:t>operasi</a:t>
            </a:r>
            <a:r>
              <a:rPr lang="en-US" dirty="0"/>
              <a:t> </a:t>
            </a:r>
            <a:r>
              <a:rPr lang="en-US" dirty="0" err="1"/>
              <a:t>mulai</a:t>
            </a:r>
            <a:r>
              <a:rPr lang="en-US" dirty="0"/>
              <a:t> </a:t>
            </a:r>
            <a:r>
              <a:rPr lang="en-US" dirty="0" err="1"/>
              <a:t>tampil</a:t>
            </a:r>
            <a:r>
              <a:rPr lang="en-US" dirty="0"/>
              <a:t> pada level-level </a:t>
            </a:r>
            <a:r>
              <a:rPr lang="en-US" dirty="0" err="1"/>
              <a:t>ini</a:t>
            </a:r>
            <a:r>
              <a:rPr lang="en-US" dirty="0"/>
              <a:t>, </a:t>
            </a:r>
            <a:r>
              <a:rPr lang="en-US" dirty="0" err="1"/>
              <a:t>seperti</a:t>
            </a:r>
            <a:r>
              <a:rPr lang="en-US" dirty="0"/>
              <a:t> </a:t>
            </a:r>
            <a:r>
              <a:rPr lang="en-US" dirty="0" err="1"/>
              <a:t>rutin</a:t>
            </a:r>
            <a:r>
              <a:rPr lang="en-US" dirty="0"/>
              <a:t> </a:t>
            </a:r>
            <a:r>
              <a:rPr lang="en-US" dirty="0" err="1"/>
              <a:t>penanganan</a:t>
            </a:r>
            <a:r>
              <a:rPr lang="en-US" dirty="0"/>
              <a:t> </a:t>
            </a:r>
            <a:r>
              <a:rPr lang="en-US" dirty="0" err="1"/>
              <a:t>interupsi</a:t>
            </a:r>
            <a:r>
              <a:rPr lang="en-US" dirty="0"/>
              <a:t>. Pada level 5, </a:t>
            </a:r>
            <a:r>
              <a:rPr lang="en-US" dirty="0" err="1"/>
              <a:t>kita</a:t>
            </a:r>
            <a:r>
              <a:rPr lang="en-US" dirty="0"/>
              <a:t> </a:t>
            </a:r>
            <a:r>
              <a:rPr lang="en-US" dirty="0" err="1"/>
              <a:t>mulai</a:t>
            </a:r>
            <a:r>
              <a:rPr lang="en-US" dirty="0"/>
              <a:t> </a:t>
            </a:r>
            <a:r>
              <a:rPr lang="en-US" dirty="0" err="1"/>
              <a:t>masuk</a:t>
            </a:r>
            <a:r>
              <a:rPr lang="en-US" dirty="0"/>
              <a:t> </a:t>
            </a:r>
            <a:r>
              <a:rPr lang="en-US" dirty="0" err="1"/>
              <a:t>kebagian</a:t>
            </a:r>
            <a:r>
              <a:rPr lang="en-US" dirty="0"/>
              <a:t> </a:t>
            </a:r>
            <a:r>
              <a:rPr lang="en-US" dirty="0" err="1"/>
              <a:t>sistem</a:t>
            </a:r>
            <a:r>
              <a:rPr lang="en-US" dirty="0"/>
              <a:t> </a:t>
            </a:r>
            <a:r>
              <a:rPr lang="en-US" dirty="0" err="1"/>
              <a:t>operasi</a:t>
            </a:r>
            <a:r>
              <a:rPr lang="en-US" dirty="0"/>
              <a:t> dan </a:t>
            </a:r>
            <a:r>
              <a:rPr lang="en-US" dirty="0" err="1"/>
              <a:t>konsepnya</a:t>
            </a:r>
            <a:r>
              <a:rPr lang="en-US" dirty="0"/>
              <a:t> </a:t>
            </a:r>
            <a:r>
              <a:rPr lang="en-US" dirty="0" err="1"/>
              <a:t>berhubungan</a:t>
            </a:r>
            <a:r>
              <a:rPr lang="en-US" dirty="0"/>
              <a:t> </a:t>
            </a:r>
            <a:r>
              <a:rPr lang="en-US" dirty="0" err="1"/>
              <a:t>dengan</a:t>
            </a:r>
            <a:r>
              <a:rPr lang="en-US" dirty="0"/>
              <a:t> </a:t>
            </a:r>
            <a:r>
              <a:rPr lang="en-US" i="1" dirty="0"/>
              <a:t>multi-programming</a:t>
            </a:r>
            <a:r>
              <a:rPr lang="en-US" dirty="0"/>
              <a:t>.</a:t>
            </a:r>
          </a:p>
          <a:p>
            <a:r>
              <a:rPr lang="en-US" b="1" dirty="0"/>
              <a:t>Level 5. </a:t>
            </a:r>
            <a:r>
              <a:rPr lang="en-US" dirty="0"/>
              <a:t>Level </a:t>
            </a:r>
            <a:r>
              <a:rPr lang="en-US" dirty="0" err="1"/>
              <a:t>ini</a:t>
            </a:r>
            <a:r>
              <a:rPr lang="en-US" dirty="0"/>
              <a:t> </a:t>
            </a:r>
            <a:r>
              <a:rPr lang="en-US" dirty="0" err="1"/>
              <a:t>mengenalkan</a:t>
            </a:r>
            <a:r>
              <a:rPr lang="en-US" dirty="0"/>
              <a:t> ide proses </a:t>
            </a:r>
            <a:r>
              <a:rPr lang="en-US" dirty="0" err="1"/>
              <a:t>dalam</a:t>
            </a:r>
            <a:r>
              <a:rPr lang="en-US" dirty="0"/>
              <a:t> </a:t>
            </a:r>
            <a:r>
              <a:rPr lang="en-US" dirty="0" err="1"/>
              <a:t>mengeksekusi</a:t>
            </a:r>
            <a:r>
              <a:rPr lang="en-US" dirty="0"/>
              <a:t> program. </a:t>
            </a:r>
            <a:r>
              <a:rPr lang="en-US" dirty="0" err="1"/>
              <a:t>Kebutuhan-kebutuhan</a:t>
            </a:r>
            <a:r>
              <a:rPr lang="en-US" dirty="0"/>
              <a:t> </a:t>
            </a:r>
            <a:r>
              <a:rPr lang="en-US" dirty="0" err="1"/>
              <a:t>dasar</a:t>
            </a:r>
            <a:r>
              <a:rPr lang="en-US" dirty="0"/>
              <a:t> pada </a:t>
            </a:r>
            <a:r>
              <a:rPr lang="en-US" dirty="0" err="1"/>
              <a:t>sistem</a:t>
            </a:r>
            <a:r>
              <a:rPr lang="en-US" dirty="0"/>
              <a:t> </a:t>
            </a:r>
            <a:r>
              <a:rPr lang="en-US" dirty="0" err="1"/>
              <a:t>operasi</a:t>
            </a:r>
            <a:r>
              <a:rPr lang="en-US" dirty="0"/>
              <a:t> </a:t>
            </a:r>
            <a:r>
              <a:rPr lang="en-US" dirty="0" err="1"/>
              <a:t>untuk</a:t>
            </a:r>
            <a:r>
              <a:rPr lang="en-US" dirty="0"/>
              <a:t> </a:t>
            </a:r>
            <a:r>
              <a:rPr lang="en-US" dirty="0" err="1"/>
              <a:t>mendukung</a:t>
            </a:r>
            <a:r>
              <a:rPr lang="en-US" dirty="0"/>
              <a:t> proses </a:t>
            </a:r>
            <a:r>
              <a:rPr lang="en-US" dirty="0" err="1"/>
              <a:t>ganda</a:t>
            </a:r>
            <a:r>
              <a:rPr lang="en-US" dirty="0"/>
              <a:t> </a:t>
            </a:r>
            <a:r>
              <a:rPr lang="en-US" dirty="0" err="1"/>
              <a:t>termasuk</a:t>
            </a:r>
            <a:r>
              <a:rPr lang="en-US" dirty="0"/>
              <a:t> </a:t>
            </a:r>
            <a:r>
              <a:rPr lang="en-US" dirty="0" err="1"/>
              <a:t>kemampuan</a:t>
            </a:r>
            <a:r>
              <a:rPr lang="en-US" dirty="0"/>
              <a:t> men-</a:t>
            </a:r>
            <a:r>
              <a:rPr lang="en-US" i="1" dirty="0"/>
              <a:t>suspend </a:t>
            </a:r>
            <a:r>
              <a:rPr lang="nn-NO" dirty="0"/>
              <a:t>dan me-</a:t>
            </a:r>
            <a:r>
              <a:rPr lang="nn-NO" i="1" dirty="0"/>
              <a:t>resume </a:t>
            </a:r>
            <a:r>
              <a:rPr lang="nn-NO" dirty="0"/>
              <a:t>proses. Hal ini membutuhkan register perangkat keras untuk menyimpan agar </a:t>
            </a:r>
            <a:r>
              <a:rPr lang="en-US" dirty="0" err="1"/>
              <a:t>eksekusi</a:t>
            </a:r>
            <a:r>
              <a:rPr lang="en-US" dirty="0"/>
              <a:t> </a:t>
            </a:r>
            <a:r>
              <a:rPr lang="en-US" dirty="0" err="1"/>
              <a:t>bisa</a:t>
            </a:r>
            <a:r>
              <a:rPr lang="en-US" dirty="0"/>
              <a:t> </a:t>
            </a:r>
            <a:r>
              <a:rPr lang="en-US" dirty="0" err="1"/>
              <a:t>ditukar</a:t>
            </a:r>
            <a:r>
              <a:rPr lang="en-US" dirty="0"/>
              <a:t> </a:t>
            </a:r>
            <a:r>
              <a:rPr lang="en-US" dirty="0" err="1"/>
              <a:t>antara</a:t>
            </a:r>
            <a:r>
              <a:rPr lang="en-US" dirty="0"/>
              <a:t> </a:t>
            </a:r>
            <a:r>
              <a:rPr lang="en-US" dirty="0" err="1"/>
              <a:t>satu</a:t>
            </a:r>
            <a:r>
              <a:rPr lang="en-US" dirty="0"/>
              <a:t> proses </a:t>
            </a:r>
            <a:r>
              <a:rPr lang="en-US" dirty="0" err="1"/>
              <a:t>ke</a:t>
            </a:r>
            <a:r>
              <a:rPr lang="en-US" dirty="0"/>
              <a:t> proses </a:t>
            </a:r>
            <a:r>
              <a:rPr lang="en-US" dirty="0" err="1"/>
              <a:t>lainnya</a:t>
            </a:r>
            <a:r>
              <a:rPr lang="en-US" dirty="0"/>
              <a:t>.</a:t>
            </a:r>
          </a:p>
          <a:p>
            <a:r>
              <a:rPr lang="en-US" b="1" dirty="0"/>
              <a:t>Level 6. </a:t>
            </a:r>
            <a:r>
              <a:rPr lang="en-US" dirty="0" err="1"/>
              <a:t>Mengatasi</a:t>
            </a:r>
            <a:r>
              <a:rPr lang="en-US" dirty="0"/>
              <a:t> </a:t>
            </a:r>
            <a:r>
              <a:rPr lang="en-US" dirty="0" err="1"/>
              <a:t>penyimpanan</a:t>
            </a:r>
            <a:r>
              <a:rPr lang="en-US" dirty="0"/>
              <a:t> </a:t>
            </a:r>
            <a:r>
              <a:rPr lang="en-US" dirty="0" err="1"/>
              <a:t>sekunder</a:t>
            </a:r>
            <a:r>
              <a:rPr lang="en-US" dirty="0"/>
              <a:t> </a:t>
            </a:r>
            <a:r>
              <a:rPr lang="en-US" dirty="0" err="1"/>
              <a:t>dari</a:t>
            </a:r>
            <a:r>
              <a:rPr lang="en-US" dirty="0"/>
              <a:t> </a:t>
            </a:r>
            <a:r>
              <a:rPr lang="en-US" dirty="0" err="1"/>
              <a:t>komputer</a:t>
            </a:r>
            <a:r>
              <a:rPr lang="en-US" dirty="0"/>
              <a:t>. Level </a:t>
            </a:r>
            <a:r>
              <a:rPr lang="en-US" dirty="0" err="1"/>
              <a:t>ini</a:t>
            </a:r>
            <a:r>
              <a:rPr lang="en-US" dirty="0"/>
              <a:t> </a:t>
            </a:r>
            <a:r>
              <a:rPr lang="en-US" dirty="0" err="1"/>
              <a:t>untuk</a:t>
            </a:r>
            <a:r>
              <a:rPr lang="en-US" dirty="0"/>
              <a:t> </a:t>
            </a:r>
            <a:r>
              <a:rPr lang="en-US" dirty="0" err="1"/>
              <a:t>menjadwalkan</a:t>
            </a:r>
            <a:r>
              <a:rPr lang="en-US" dirty="0"/>
              <a:t> </a:t>
            </a:r>
            <a:r>
              <a:rPr lang="en-US" dirty="0" err="1"/>
              <a:t>operasi</a:t>
            </a:r>
            <a:r>
              <a:rPr lang="en-US" dirty="0"/>
              <a:t> dan </a:t>
            </a:r>
            <a:r>
              <a:rPr lang="en-US" dirty="0" err="1"/>
              <a:t>menanggapi</a:t>
            </a:r>
            <a:r>
              <a:rPr lang="en-US" dirty="0"/>
              <a:t> </a:t>
            </a:r>
            <a:r>
              <a:rPr lang="en-US" dirty="0" err="1"/>
              <a:t>permintaan</a:t>
            </a:r>
            <a:r>
              <a:rPr lang="en-US" dirty="0"/>
              <a:t> proses </a:t>
            </a:r>
            <a:r>
              <a:rPr lang="en-US" dirty="0" err="1"/>
              <a:t>dalam</a:t>
            </a:r>
            <a:r>
              <a:rPr lang="en-US" dirty="0"/>
              <a:t> </a:t>
            </a:r>
            <a:r>
              <a:rPr lang="en-US" dirty="0" err="1"/>
              <a:t>melengkapi</a:t>
            </a:r>
            <a:r>
              <a:rPr lang="en-US" dirty="0"/>
              <a:t> </a:t>
            </a:r>
            <a:r>
              <a:rPr lang="en-US" dirty="0" err="1"/>
              <a:t>suatu</a:t>
            </a:r>
            <a:r>
              <a:rPr lang="en-US" dirty="0"/>
              <a:t> proses.</a:t>
            </a:r>
          </a:p>
          <a:p>
            <a:r>
              <a:rPr lang="en-US" b="1" dirty="0"/>
              <a:t>Level 7. </a:t>
            </a:r>
            <a:r>
              <a:rPr lang="en-US" dirty="0" err="1"/>
              <a:t>Membuat</a:t>
            </a:r>
            <a:r>
              <a:rPr lang="en-US" dirty="0"/>
              <a:t> </a:t>
            </a:r>
            <a:r>
              <a:rPr lang="en-US" dirty="0" err="1"/>
              <a:t>alamat</a:t>
            </a:r>
            <a:r>
              <a:rPr lang="en-US" dirty="0"/>
              <a:t> </a:t>
            </a:r>
            <a:r>
              <a:rPr lang="en-US" dirty="0" err="1"/>
              <a:t>logik</a:t>
            </a:r>
            <a:r>
              <a:rPr lang="en-US" dirty="0"/>
              <a:t> </a:t>
            </a:r>
            <a:r>
              <a:rPr lang="en-US" dirty="0" err="1"/>
              <a:t>untuk</a:t>
            </a:r>
            <a:r>
              <a:rPr lang="en-US" dirty="0"/>
              <a:t> proses. Level </a:t>
            </a:r>
            <a:r>
              <a:rPr lang="en-US" dirty="0" err="1"/>
              <a:t>ini</a:t>
            </a:r>
            <a:r>
              <a:rPr lang="en-US" dirty="0"/>
              <a:t> </a:t>
            </a:r>
            <a:r>
              <a:rPr lang="en-US" dirty="0" err="1"/>
              <a:t>mengatur</a:t>
            </a:r>
            <a:r>
              <a:rPr lang="en-US" dirty="0"/>
              <a:t> </a:t>
            </a:r>
            <a:r>
              <a:rPr lang="en-US" dirty="0" err="1"/>
              <a:t>alamat</a:t>
            </a:r>
            <a:r>
              <a:rPr lang="en-US" dirty="0"/>
              <a:t> virtual </a:t>
            </a:r>
            <a:r>
              <a:rPr lang="en-US" dirty="0" err="1"/>
              <a:t>ke</a:t>
            </a:r>
            <a:r>
              <a:rPr lang="en-US" dirty="0"/>
              <a:t> </a:t>
            </a:r>
            <a:r>
              <a:rPr lang="en-US" dirty="0" err="1"/>
              <a:t>dalam</a:t>
            </a:r>
            <a:r>
              <a:rPr lang="en-US" dirty="0"/>
              <a:t> </a:t>
            </a:r>
            <a:r>
              <a:rPr lang="en-US" dirty="0" err="1"/>
              <a:t>blok</a:t>
            </a:r>
            <a:r>
              <a:rPr lang="en-US" dirty="0"/>
              <a:t> yang </a:t>
            </a:r>
            <a:r>
              <a:rPr lang="en-US" dirty="0" err="1"/>
              <a:t>bisa</a:t>
            </a:r>
            <a:r>
              <a:rPr lang="en-US" dirty="0"/>
              <a:t> </a:t>
            </a:r>
            <a:r>
              <a:rPr lang="en-US" dirty="0" err="1"/>
              <a:t>dipindahkan</a:t>
            </a:r>
            <a:r>
              <a:rPr lang="en-US" dirty="0"/>
              <a:t> </a:t>
            </a:r>
            <a:r>
              <a:rPr lang="en-US" dirty="0" err="1"/>
              <a:t>antara</a:t>
            </a:r>
            <a:r>
              <a:rPr lang="en-US" dirty="0"/>
              <a:t> </a:t>
            </a:r>
            <a:r>
              <a:rPr lang="en-US" dirty="0" err="1"/>
              <a:t>memori</a:t>
            </a:r>
            <a:r>
              <a:rPr lang="en-US" dirty="0"/>
              <a:t> </a:t>
            </a:r>
            <a:r>
              <a:rPr lang="en-US" dirty="0" err="1"/>
              <a:t>utama</a:t>
            </a:r>
            <a:r>
              <a:rPr lang="en-US" dirty="0"/>
              <a:t> dan </a:t>
            </a:r>
            <a:r>
              <a:rPr lang="en-US" dirty="0" err="1"/>
              <a:t>memori</a:t>
            </a:r>
            <a:r>
              <a:rPr lang="en-US" dirty="0"/>
              <a:t> </a:t>
            </a:r>
            <a:r>
              <a:rPr lang="en-US" dirty="0" err="1"/>
              <a:t>tambahan</a:t>
            </a:r>
            <a:r>
              <a:rPr lang="en-US" dirty="0"/>
              <a:t>. Cara-</a:t>
            </a:r>
            <a:r>
              <a:rPr lang="en-US" dirty="0" err="1"/>
              <a:t>cara</a:t>
            </a:r>
            <a:r>
              <a:rPr lang="en-US" dirty="0"/>
              <a:t> yang </a:t>
            </a:r>
            <a:r>
              <a:rPr lang="en-US" dirty="0" err="1"/>
              <a:t>sering</a:t>
            </a:r>
            <a:r>
              <a:rPr lang="en-US" dirty="0"/>
              <a:t> </a:t>
            </a:r>
            <a:r>
              <a:rPr lang="en-US" dirty="0" err="1"/>
              <a:t>dipakai</a:t>
            </a:r>
            <a:r>
              <a:rPr lang="en-US" dirty="0"/>
              <a:t> </a:t>
            </a:r>
            <a:r>
              <a:rPr lang="en-US" dirty="0" err="1"/>
              <a:t>adalah</a:t>
            </a:r>
            <a:r>
              <a:rPr lang="en-US" dirty="0"/>
              <a:t> </a:t>
            </a:r>
            <a:r>
              <a:rPr lang="en-US" dirty="0" err="1"/>
              <a:t>menggunakan</a:t>
            </a:r>
            <a:r>
              <a:rPr lang="en-US" dirty="0"/>
              <a:t> </a:t>
            </a:r>
            <a:r>
              <a:rPr lang="en-US" dirty="0" err="1"/>
              <a:t>ukuran</a:t>
            </a:r>
            <a:r>
              <a:rPr lang="en-US" dirty="0"/>
              <a:t> </a:t>
            </a:r>
            <a:r>
              <a:rPr lang="en-US" dirty="0" err="1"/>
              <a:t>halaman</a:t>
            </a:r>
            <a:r>
              <a:rPr lang="en-US" dirty="0"/>
              <a:t> yang </a:t>
            </a:r>
            <a:r>
              <a:rPr lang="en-US" dirty="0" err="1"/>
              <a:t>tetap</a:t>
            </a:r>
            <a:r>
              <a:rPr lang="en-US" dirty="0"/>
              <a:t>, </a:t>
            </a:r>
            <a:r>
              <a:rPr lang="en-US" dirty="0" err="1"/>
              <a:t>menggunakan</a:t>
            </a:r>
            <a:r>
              <a:rPr lang="en-US" dirty="0"/>
              <a:t> </a:t>
            </a:r>
            <a:r>
              <a:rPr lang="en-US" dirty="0" err="1"/>
              <a:t>segmen</a:t>
            </a:r>
            <a:r>
              <a:rPr lang="en-US" dirty="0"/>
              <a:t> </a:t>
            </a:r>
            <a:r>
              <a:rPr lang="en-US" dirty="0" err="1"/>
              <a:t>sepanjang</a:t>
            </a:r>
            <a:r>
              <a:rPr lang="en-US" dirty="0"/>
              <a:t> </a:t>
            </a:r>
            <a:r>
              <a:rPr lang="en-US" dirty="0" err="1"/>
              <a:t>variabelnya</a:t>
            </a:r>
            <a:r>
              <a:rPr lang="en-US" dirty="0"/>
              <a:t>, dan </a:t>
            </a:r>
            <a:r>
              <a:rPr lang="en-US" dirty="0" err="1"/>
              <a:t>menggunakan</a:t>
            </a:r>
            <a:r>
              <a:rPr lang="en-US" dirty="0"/>
              <a:t> </a:t>
            </a:r>
            <a:r>
              <a:rPr lang="en-US" dirty="0" err="1"/>
              <a:t>cara</a:t>
            </a:r>
            <a:r>
              <a:rPr lang="en-US" dirty="0"/>
              <a:t> </a:t>
            </a:r>
            <a:r>
              <a:rPr lang="en-US" dirty="0" err="1"/>
              <a:t>keduanya</a:t>
            </a:r>
            <a:r>
              <a:rPr lang="en-US" dirty="0"/>
              <a:t>. </a:t>
            </a:r>
            <a:r>
              <a:rPr lang="en-US" dirty="0" err="1"/>
              <a:t>Ketika</a:t>
            </a:r>
            <a:r>
              <a:rPr lang="en-US" dirty="0"/>
              <a:t> </a:t>
            </a:r>
            <a:r>
              <a:rPr lang="en-US" dirty="0" err="1"/>
              <a:t>blok</a:t>
            </a:r>
            <a:r>
              <a:rPr lang="en-US" dirty="0"/>
              <a:t> yang </a:t>
            </a:r>
            <a:r>
              <a:rPr lang="en-US" dirty="0" err="1"/>
              <a:t>dibutuhkan</a:t>
            </a:r>
            <a:r>
              <a:rPr lang="en-US" dirty="0"/>
              <a:t> </a:t>
            </a:r>
            <a:r>
              <a:rPr lang="en-US" dirty="0" err="1"/>
              <a:t>tidak</a:t>
            </a:r>
            <a:r>
              <a:rPr lang="en-US" dirty="0"/>
              <a:t> </a:t>
            </a:r>
            <a:r>
              <a:rPr lang="en-US" dirty="0" err="1"/>
              <a:t>ada</a:t>
            </a:r>
            <a:r>
              <a:rPr lang="en-US" dirty="0"/>
              <a:t> </a:t>
            </a:r>
            <a:r>
              <a:rPr lang="en-US" dirty="0" err="1"/>
              <a:t>dimemori</a:t>
            </a:r>
            <a:r>
              <a:rPr lang="en-US" dirty="0"/>
              <a:t> </a:t>
            </a:r>
            <a:r>
              <a:rPr lang="en-US" dirty="0" err="1"/>
              <a:t>utama</a:t>
            </a:r>
            <a:r>
              <a:rPr lang="en-US" dirty="0"/>
              <a:t>, </a:t>
            </a:r>
            <a:r>
              <a:rPr lang="en-US" dirty="0" err="1"/>
              <a:t>alamat</a:t>
            </a:r>
            <a:r>
              <a:rPr lang="en-US" dirty="0"/>
              <a:t> </a:t>
            </a:r>
            <a:r>
              <a:rPr lang="en-US" dirty="0" err="1"/>
              <a:t>logis</a:t>
            </a:r>
            <a:r>
              <a:rPr lang="en-US" dirty="0"/>
              <a:t> pada level </a:t>
            </a:r>
            <a:r>
              <a:rPr lang="en-US" dirty="0" err="1"/>
              <a:t>ini</a:t>
            </a:r>
            <a:r>
              <a:rPr lang="en-US" dirty="0"/>
              <a:t> </a:t>
            </a:r>
            <a:r>
              <a:rPr lang="en-US" dirty="0" err="1"/>
              <a:t>meminta</a:t>
            </a:r>
            <a:r>
              <a:rPr lang="en-US" dirty="0"/>
              <a:t> transfer </a:t>
            </a:r>
            <a:r>
              <a:rPr lang="en-US" dirty="0" err="1"/>
              <a:t>dari</a:t>
            </a:r>
            <a:r>
              <a:rPr lang="en-US" dirty="0"/>
              <a:t> level 6.</a:t>
            </a:r>
          </a:p>
        </p:txBody>
      </p:sp>
    </p:spTree>
    <p:extLst>
      <p:ext uri="{BB962C8B-B14F-4D97-AF65-F5344CB8AC3E}">
        <p14:creationId xmlns:p14="http://schemas.microsoft.com/office/powerpoint/2010/main" val="2605882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D8116-AEFA-428E-AECE-02864B6016E4}"/>
              </a:ext>
            </a:extLst>
          </p:cNvPr>
          <p:cNvSpPr>
            <a:spLocks noGrp="1"/>
          </p:cNvSpPr>
          <p:nvPr>
            <p:ph type="title"/>
          </p:nvPr>
        </p:nvSpPr>
        <p:spPr/>
        <p:txBody>
          <a:bodyPr/>
          <a:lstStyle/>
          <a:p>
            <a:r>
              <a:rPr lang="en-US" dirty="0" err="1"/>
              <a:t>Struktur</a:t>
            </a:r>
            <a:r>
              <a:rPr lang="en-US" dirty="0"/>
              <a:t> </a:t>
            </a:r>
            <a:r>
              <a:rPr lang="en-US" dirty="0" err="1"/>
              <a:t>Sistem</a:t>
            </a:r>
            <a:r>
              <a:rPr lang="en-US" dirty="0"/>
              <a:t> </a:t>
            </a:r>
            <a:r>
              <a:rPr lang="en-US" dirty="0" err="1"/>
              <a:t>Operasi</a:t>
            </a:r>
            <a:r>
              <a:rPr lang="en-US" i="1" dirty="0"/>
              <a:t/>
            </a:r>
            <a:br>
              <a:rPr lang="en-US" i="1" dirty="0"/>
            </a:br>
            <a:r>
              <a:rPr lang="en-US" dirty="0" err="1"/>
              <a:t>Pendekatan</a:t>
            </a:r>
            <a:r>
              <a:rPr lang="en-US" dirty="0"/>
              <a:t> </a:t>
            </a:r>
            <a:r>
              <a:rPr lang="en-US" dirty="0" err="1"/>
              <a:t>Berlapis</a:t>
            </a:r>
            <a:endParaRPr lang="en-US" dirty="0"/>
          </a:p>
        </p:txBody>
      </p:sp>
      <p:sp>
        <p:nvSpPr>
          <p:cNvPr id="3" name="Content Placeholder 2">
            <a:extLst>
              <a:ext uri="{FF2B5EF4-FFF2-40B4-BE49-F238E27FC236}">
                <a16:creationId xmlns:a16="http://schemas.microsoft.com/office/drawing/2014/main" xmlns="" id="{58759AB7-805B-4DCF-881F-A7E2E457269E}"/>
              </a:ext>
            </a:extLst>
          </p:cNvPr>
          <p:cNvSpPr>
            <a:spLocks noGrp="1"/>
          </p:cNvSpPr>
          <p:nvPr>
            <p:ph idx="1"/>
          </p:nvPr>
        </p:nvSpPr>
        <p:spPr>
          <a:xfrm>
            <a:off x="677334" y="2186609"/>
            <a:ext cx="9858144" cy="4267200"/>
          </a:xfrm>
        </p:spPr>
        <p:txBody>
          <a:bodyPr>
            <a:normAutofit fontScale="85000" lnSpcReduction="10000"/>
          </a:bodyPr>
          <a:lstStyle/>
          <a:p>
            <a:r>
              <a:rPr lang="en-US" dirty="0" err="1"/>
              <a:t>Sampai</a:t>
            </a:r>
            <a:r>
              <a:rPr lang="en-US" dirty="0"/>
              <a:t> point </a:t>
            </a:r>
            <a:r>
              <a:rPr lang="en-US" dirty="0" err="1"/>
              <a:t>ini</a:t>
            </a:r>
            <a:r>
              <a:rPr lang="en-US" dirty="0"/>
              <a:t>, </a:t>
            </a:r>
            <a:r>
              <a:rPr lang="en-US" dirty="0" err="1"/>
              <a:t>sistem</a:t>
            </a:r>
            <a:r>
              <a:rPr lang="en-US" dirty="0"/>
              <a:t> </a:t>
            </a:r>
            <a:r>
              <a:rPr lang="en-US" dirty="0" err="1"/>
              <a:t>operasi</a:t>
            </a:r>
            <a:r>
              <a:rPr lang="en-US" dirty="0"/>
              <a:t> </a:t>
            </a:r>
            <a:r>
              <a:rPr lang="en-US" dirty="0" err="1"/>
              <a:t>mengatasi</a:t>
            </a:r>
            <a:r>
              <a:rPr lang="en-US" dirty="0"/>
              <a:t> </a:t>
            </a:r>
            <a:r>
              <a:rPr lang="en-US" dirty="0" err="1"/>
              <a:t>sumber</a:t>
            </a:r>
            <a:r>
              <a:rPr lang="en-US" dirty="0"/>
              <a:t> </a:t>
            </a:r>
            <a:r>
              <a:rPr lang="en-US" dirty="0" err="1"/>
              <a:t>daya</a:t>
            </a:r>
            <a:r>
              <a:rPr lang="en-US" dirty="0"/>
              <a:t> </a:t>
            </a:r>
            <a:r>
              <a:rPr lang="en-US" dirty="0" err="1"/>
              <a:t>dari</a:t>
            </a:r>
            <a:r>
              <a:rPr lang="en-US" dirty="0"/>
              <a:t> </a:t>
            </a:r>
            <a:r>
              <a:rPr lang="en-US" dirty="0" err="1"/>
              <a:t>prosesor</a:t>
            </a:r>
            <a:r>
              <a:rPr lang="en-US" dirty="0"/>
              <a:t> </a:t>
            </a:r>
            <a:r>
              <a:rPr lang="en-US" dirty="0" err="1"/>
              <a:t>tunggal</a:t>
            </a:r>
            <a:r>
              <a:rPr lang="en-US" dirty="0"/>
              <a:t>. </a:t>
            </a:r>
            <a:r>
              <a:rPr lang="en-US" dirty="0" err="1"/>
              <a:t>Mulai</a:t>
            </a:r>
            <a:r>
              <a:rPr lang="en-US" dirty="0"/>
              <a:t> level 8, </a:t>
            </a:r>
            <a:r>
              <a:rPr lang="en-US" dirty="0" err="1"/>
              <a:t>sistem</a:t>
            </a:r>
            <a:endParaRPr lang="en-US" dirty="0"/>
          </a:p>
          <a:p>
            <a:r>
              <a:rPr lang="en-US" dirty="0" err="1"/>
              <a:t>operasi</a:t>
            </a:r>
            <a:r>
              <a:rPr lang="en-US" dirty="0"/>
              <a:t> </a:t>
            </a:r>
            <a:r>
              <a:rPr lang="en-US" dirty="0" err="1"/>
              <a:t>mengatasi</a:t>
            </a:r>
            <a:r>
              <a:rPr lang="en-US" dirty="0"/>
              <a:t> </a:t>
            </a:r>
            <a:r>
              <a:rPr lang="en-US" dirty="0" err="1"/>
              <a:t>obyek</a:t>
            </a:r>
            <a:r>
              <a:rPr lang="en-US" dirty="0"/>
              <a:t> </a:t>
            </a:r>
            <a:r>
              <a:rPr lang="en-US" dirty="0" err="1"/>
              <a:t>eksternal</a:t>
            </a:r>
            <a:r>
              <a:rPr lang="en-US" dirty="0"/>
              <a:t> </a:t>
            </a:r>
            <a:r>
              <a:rPr lang="en-US" dirty="0" err="1"/>
              <a:t>seperti</a:t>
            </a:r>
            <a:r>
              <a:rPr lang="en-US" dirty="0"/>
              <a:t> </a:t>
            </a:r>
            <a:r>
              <a:rPr lang="en-US" dirty="0" err="1"/>
              <a:t>peranti</a:t>
            </a:r>
            <a:r>
              <a:rPr lang="en-US" dirty="0"/>
              <a:t> </a:t>
            </a:r>
            <a:r>
              <a:rPr lang="en-US" dirty="0" err="1"/>
              <a:t>bagian</a:t>
            </a:r>
            <a:r>
              <a:rPr lang="en-US" dirty="0"/>
              <a:t> </a:t>
            </a:r>
            <a:r>
              <a:rPr lang="en-US" dirty="0" err="1"/>
              <a:t>luar</a:t>
            </a:r>
            <a:r>
              <a:rPr lang="en-US" dirty="0"/>
              <a:t>, </a:t>
            </a:r>
            <a:r>
              <a:rPr lang="en-US" dirty="0" err="1"/>
              <a:t>jaringan</a:t>
            </a:r>
            <a:r>
              <a:rPr lang="en-US" dirty="0"/>
              <a:t>, dan </a:t>
            </a:r>
            <a:r>
              <a:rPr lang="en-US" dirty="0" err="1"/>
              <a:t>sisipan</a:t>
            </a:r>
            <a:r>
              <a:rPr lang="en-US" dirty="0"/>
              <a:t> </a:t>
            </a:r>
            <a:r>
              <a:rPr lang="en-US" dirty="0" err="1"/>
              <a:t>komputer</a:t>
            </a:r>
            <a:r>
              <a:rPr lang="en-US" dirty="0"/>
              <a:t> </a:t>
            </a:r>
            <a:r>
              <a:rPr lang="en-US" dirty="0" err="1"/>
              <a:t>kepada</a:t>
            </a:r>
            <a:endParaRPr lang="en-US" dirty="0"/>
          </a:p>
          <a:p>
            <a:r>
              <a:rPr lang="en-US" dirty="0" err="1"/>
              <a:t>jaringan</a:t>
            </a:r>
            <a:r>
              <a:rPr lang="en-US" dirty="0"/>
              <a:t>.</a:t>
            </a:r>
          </a:p>
          <a:p>
            <a:r>
              <a:rPr lang="en-US" dirty="0"/>
              <a:t>• </a:t>
            </a:r>
            <a:r>
              <a:rPr lang="en-US" b="1" dirty="0"/>
              <a:t>Level 8. </a:t>
            </a:r>
            <a:r>
              <a:rPr lang="en-US" dirty="0" err="1"/>
              <a:t>Mengatasi</a:t>
            </a:r>
            <a:r>
              <a:rPr lang="en-US" dirty="0"/>
              <a:t> </a:t>
            </a:r>
            <a:r>
              <a:rPr lang="en-US" dirty="0" err="1"/>
              <a:t>komunikasi</a:t>
            </a:r>
            <a:r>
              <a:rPr lang="en-US" dirty="0"/>
              <a:t> </a:t>
            </a:r>
            <a:r>
              <a:rPr lang="en-US" dirty="0" err="1"/>
              <a:t>informasi</a:t>
            </a:r>
            <a:r>
              <a:rPr lang="en-US" dirty="0"/>
              <a:t> dan </a:t>
            </a:r>
            <a:r>
              <a:rPr lang="en-US" dirty="0" err="1"/>
              <a:t>pesan-pesan</a:t>
            </a:r>
            <a:r>
              <a:rPr lang="en-US" dirty="0"/>
              <a:t> </a:t>
            </a:r>
            <a:r>
              <a:rPr lang="en-US" dirty="0" err="1"/>
              <a:t>antar</a:t>
            </a:r>
            <a:r>
              <a:rPr lang="en-US" dirty="0"/>
              <a:t> proses. </a:t>
            </a:r>
            <a:r>
              <a:rPr lang="en-US" dirty="0" err="1"/>
              <a:t>Dimana</a:t>
            </a:r>
            <a:r>
              <a:rPr lang="en-US" dirty="0"/>
              <a:t> pada level 5</a:t>
            </a:r>
          </a:p>
          <a:p>
            <a:r>
              <a:rPr lang="en-US" dirty="0" err="1"/>
              <a:t>disediakan</a:t>
            </a:r>
            <a:r>
              <a:rPr lang="en-US" dirty="0"/>
              <a:t> </a:t>
            </a:r>
            <a:r>
              <a:rPr lang="en-US" dirty="0" err="1"/>
              <a:t>mekanisme</a:t>
            </a:r>
            <a:r>
              <a:rPr lang="en-US" dirty="0"/>
              <a:t> </a:t>
            </a:r>
            <a:r>
              <a:rPr lang="en-US" dirty="0" err="1"/>
              <a:t>penanda</a:t>
            </a:r>
            <a:r>
              <a:rPr lang="en-US" dirty="0"/>
              <a:t> yang </a:t>
            </a:r>
            <a:r>
              <a:rPr lang="en-US" dirty="0" err="1"/>
              <a:t>kuno</a:t>
            </a:r>
            <a:r>
              <a:rPr lang="en-US" dirty="0"/>
              <a:t> yang </a:t>
            </a:r>
            <a:r>
              <a:rPr lang="en-US" dirty="0" err="1"/>
              <a:t>memungkinkan</a:t>
            </a:r>
            <a:r>
              <a:rPr lang="en-US" dirty="0"/>
              <a:t> </a:t>
            </a:r>
            <a:r>
              <a:rPr lang="en-US" dirty="0" err="1"/>
              <a:t>untuk</a:t>
            </a:r>
            <a:r>
              <a:rPr lang="en-US" dirty="0"/>
              <a:t> </a:t>
            </a:r>
            <a:r>
              <a:rPr lang="en-US" dirty="0" err="1"/>
              <a:t>sinkronisasi</a:t>
            </a:r>
            <a:r>
              <a:rPr lang="en-US" dirty="0"/>
              <a:t> proses, pada</a:t>
            </a:r>
          </a:p>
          <a:p>
            <a:r>
              <a:rPr lang="en-US" dirty="0"/>
              <a:t>level </a:t>
            </a:r>
            <a:r>
              <a:rPr lang="en-US" dirty="0" err="1"/>
              <a:t>ini</a:t>
            </a:r>
            <a:r>
              <a:rPr lang="en-US" dirty="0"/>
              <a:t> </a:t>
            </a:r>
            <a:r>
              <a:rPr lang="en-US" dirty="0" err="1"/>
              <a:t>mengatasi</a:t>
            </a:r>
            <a:r>
              <a:rPr lang="en-US" dirty="0"/>
              <a:t> </a:t>
            </a:r>
            <a:r>
              <a:rPr lang="en-US" dirty="0" err="1"/>
              <a:t>pembagian</a:t>
            </a:r>
            <a:r>
              <a:rPr lang="en-US" dirty="0"/>
              <a:t> </a:t>
            </a:r>
            <a:r>
              <a:rPr lang="en-US" dirty="0" err="1"/>
              <a:t>informasi</a:t>
            </a:r>
            <a:r>
              <a:rPr lang="en-US" dirty="0"/>
              <a:t> yang </a:t>
            </a:r>
            <a:r>
              <a:rPr lang="en-US" dirty="0" err="1"/>
              <a:t>lebih</a:t>
            </a:r>
            <a:r>
              <a:rPr lang="en-US" dirty="0"/>
              <a:t> </a:t>
            </a:r>
            <a:r>
              <a:rPr lang="en-US" dirty="0" err="1"/>
              <a:t>banyak</a:t>
            </a:r>
            <a:r>
              <a:rPr lang="en-US" dirty="0"/>
              <a:t>. Salah </a:t>
            </a:r>
            <a:r>
              <a:rPr lang="en-US" dirty="0" err="1"/>
              <a:t>satu</a:t>
            </a:r>
            <a:r>
              <a:rPr lang="en-US" dirty="0"/>
              <a:t> </a:t>
            </a:r>
            <a:r>
              <a:rPr lang="en-US" dirty="0" err="1"/>
              <a:t>peranti</a:t>
            </a:r>
            <a:r>
              <a:rPr lang="en-US" dirty="0"/>
              <a:t> yang paling </a:t>
            </a:r>
            <a:r>
              <a:rPr lang="en-US" dirty="0" err="1"/>
              <a:t>sesuai</a:t>
            </a:r>
            <a:r>
              <a:rPr lang="en-US" dirty="0"/>
              <a:t> </a:t>
            </a:r>
            <a:r>
              <a:rPr lang="en-US" dirty="0" err="1"/>
              <a:t>adalah</a:t>
            </a:r>
            <a:r>
              <a:rPr lang="en-US" dirty="0"/>
              <a:t> </a:t>
            </a:r>
            <a:r>
              <a:rPr lang="en-US" i="1" dirty="0"/>
              <a:t>pipe </a:t>
            </a:r>
            <a:r>
              <a:rPr lang="en-US" dirty="0"/>
              <a:t>(pipa) yang </a:t>
            </a:r>
            <a:r>
              <a:rPr lang="en-US" dirty="0" err="1"/>
              <a:t>menerima</a:t>
            </a:r>
            <a:r>
              <a:rPr lang="en-US" dirty="0"/>
              <a:t> output </a:t>
            </a:r>
            <a:r>
              <a:rPr lang="en-US" dirty="0" err="1"/>
              <a:t>suatu</a:t>
            </a:r>
            <a:r>
              <a:rPr lang="en-US" dirty="0"/>
              <a:t> proses dan </a:t>
            </a:r>
            <a:r>
              <a:rPr lang="en-US" dirty="0" err="1"/>
              <a:t>memberi</a:t>
            </a:r>
            <a:r>
              <a:rPr lang="en-US" dirty="0"/>
              <a:t> input </a:t>
            </a:r>
            <a:r>
              <a:rPr lang="en-US" dirty="0" err="1"/>
              <a:t>ke</a:t>
            </a:r>
            <a:r>
              <a:rPr lang="en-US" dirty="0"/>
              <a:t> proses lain.</a:t>
            </a:r>
          </a:p>
          <a:p>
            <a:r>
              <a:rPr lang="en-US" dirty="0"/>
              <a:t>• </a:t>
            </a:r>
            <a:r>
              <a:rPr lang="en-US" b="1" dirty="0"/>
              <a:t>Level 9. </a:t>
            </a:r>
            <a:r>
              <a:rPr lang="en-US" dirty="0" err="1"/>
              <a:t>Mendukung</a:t>
            </a:r>
            <a:r>
              <a:rPr lang="en-US" dirty="0"/>
              <a:t> </a:t>
            </a:r>
            <a:r>
              <a:rPr lang="en-US" dirty="0" err="1"/>
              <a:t>penyimpanan</a:t>
            </a:r>
            <a:r>
              <a:rPr lang="en-US" dirty="0"/>
              <a:t> </a:t>
            </a:r>
            <a:r>
              <a:rPr lang="en-US" dirty="0" err="1"/>
              <a:t>jangka</a:t>
            </a:r>
            <a:r>
              <a:rPr lang="en-US" dirty="0"/>
              <a:t> </a:t>
            </a:r>
            <a:r>
              <a:rPr lang="en-US" dirty="0" err="1"/>
              <a:t>panjang</a:t>
            </a:r>
            <a:r>
              <a:rPr lang="en-US" dirty="0"/>
              <a:t> yang </a:t>
            </a:r>
            <a:r>
              <a:rPr lang="en-US" dirty="0" err="1"/>
              <a:t>disebut</a:t>
            </a:r>
            <a:r>
              <a:rPr lang="en-US" dirty="0"/>
              <a:t> </a:t>
            </a:r>
            <a:r>
              <a:rPr lang="en-US" dirty="0" err="1"/>
              <a:t>dengan</a:t>
            </a:r>
            <a:r>
              <a:rPr lang="en-US" dirty="0"/>
              <a:t> </a:t>
            </a:r>
            <a:r>
              <a:rPr lang="en-US" dirty="0" err="1"/>
              <a:t>berkas</a:t>
            </a:r>
            <a:r>
              <a:rPr lang="en-US" dirty="0"/>
              <a:t>. Pada level </a:t>
            </a:r>
            <a:r>
              <a:rPr lang="en-US" dirty="0" err="1"/>
              <a:t>ini</a:t>
            </a:r>
            <a:r>
              <a:rPr lang="en-US" dirty="0"/>
              <a:t>,</a:t>
            </a:r>
          </a:p>
          <a:p>
            <a:r>
              <a:rPr lang="en-US" dirty="0"/>
              <a:t>data </a:t>
            </a:r>
            <a:r>
              <a:rPr lang="en-US" dirty="0" err="1"/>
              <a:t>dari</a:t>
            </a:r>
            <a:r>
              <a:rPr lang="en-US" dirty="0"/>
              <a:t> </a:t>
            </a:r>
            <a:r>
              <a:rPr lang="en-US" dirty="0" err="1"/>
              <a:t>penyimpanan</a:t>
            </a:r>
            <a:r>
              <a:rPr lang="en-US" dirty="0"/>
              <a:t> </a:t>
            </a:r>
            <a:r>
              <a:rPr lang="en-US" dirty="0" err="1"/>
              <a:t>sekunder</a:t>
            </a:r>
            <a:r>
              <a:rPr lang="en-US" dirty="0"/>
              <a:t> </a:t>
            </a:r>
            <a:r>
              <a:rPr lang="en-US" dirty="0" err="1"/>
              <a:t>ditampilkan</a:t>
            </a:r>
            <a:r>
              <a:rPr lang="en-US" dirty="0"/>
              <a:t> pada </a:t>
            </a:r>
            <a:r>
              <a:rPr lang="en-US" dirty="0" err="1"/>
              <a:t>tingkat</a:t>
            </a:r>
            <a:r>
              <a:rPr lang="en-US" dirty="0"/>
              <a:t> </a:t>
            </a:r>
            <a:r>
              <a:rPr lang="en-US" dirty="0" err="1"/>
              <a:t>abstrak</a:t>
            </a:r>
            <a:r>
              <a:rPr lang="en-US" dirty="0"/>
              <a:t>, </a:t>
            </a:r>
            <a:r>
              <a:rPr lang="en-US" dirty="0" err="1"/>
              <a:t>panjang</a:t>
            </a:r>
            <a:r>
              <a:rPr lang="en-US" dirty="0"/>
              <a:t> </a:t>
            </a:r>
            <a:r>
              <a:rPr lang="en-US" dirty="0" err="1"/>
              <a:t>variabel</a:t>
            </a:r>
            <a:r>
              <a:rPr lang="en-US" dirty="0"/>
              <a:t> yang </a:t>
            </a:r>
            <a:r>
              <a:rPr lang="en-US" dirty="0" err="1"/>
              <a:t>terpisah</a:t>
            </a:r>
            <a:r>
              <a:rPr lang="en-US" dirty="0"/>
              <a:t>.</a:t>
            </a:r>
          </a:p>
          <a:p>
            <a:r>
              <a:rPr lang="sv-SE" dirty="0"/>
              <a:t>Hal ini bertentangan tampilan yang berorientasikan perangkat keras dari penyimpanan sekunder.</a:t>
            </a:r>
          </a:p>
          <a:p>
            <a:r>
              <a:rPr lang="en-US" dirty="0"/>
              <a:t>• </a:t>
            </a:r>
            <a:r>
              <a:rPr lang="en-US" b="1" dirty="0"/>
              <a:t>Level 10. </a:t>
            </a:r>
            <a:r>
              <a:rPr lang="en-US" dirty="0" err="1"/>
              <a:t>Menyediakan</a:t>
            </a:r>
            <a:r>
              <a:rPr lang="en-US" dirty="0"/>
              <a:t> </a:t>
            </a:r>
            <a:r>
              <a:rPr lang="en-US" dirty="0" err="1"/>
              <a:t>akses</a:t>
            </a:r>
            <a:r>
              <a:rPr lang="en-US" dirty="0"/>
              <a:t> </a:t>
            </a:r>
            <a:r>
              <a:rPr lang="en-US" dirty="0" err="1"/>
              <a:t>ke</a:t>
            </a:r>
            <a:r>
              <a:rPr lang="en-US" dirty="0"/>
              <a:t> </a:t>
            </a:r>
            <a:r>
              <a:rPr lang="en-US" dirty="0" err="1"/>
              <a:t>peranti</a:t>
            </a:r>
            <a:r>
              <a:rPr lang="en-US" dirty="0"/>
              <a:t> </a:t>
            </a:r>
            <a:r>
              <a:rPr lang="en-US" dirty="0" err="1"/>
              <a:t>eksternal</a:t>
            </a:r>
            <a:r>
              <a:rPr lang="en-US" dirty="0"/>
              <a:t> </a:t>
            </a:r>
            <a:r>
              <a:rPr lang="en-US" dirty="0" err="1"/>
              <a:t>menggunakan</a:t>
            </a:r>
            <a:r>
              <a:rPr lang="en-US" dirty="0"/>
              <a:t> </a:t>
            </a:r>
            <a:r>
              <a:rPr lang="en-US" dirty="0" err="1"/>
              <a:t>antarmuka</a:t>
            </a:r>
            <a:r>
              <a:rPr lang="en-US" dirty="0"/>
              <a:t> </a:t>
            </a:r>
            <a:r>
              <a:rPr lang="en-US" dirty="0" err="1"/>
              <a:t>standar</a:t>
            </a:r>
            <a:r>
              <a:rPr lang="en-US" dirty="0"/>
              <a:t>.</a:t>
            </a:r>
          </a:p>
        </p:txBody>
      </p:sp>
    </p:spTree>
    <p:extLst>
      <p:ext uri="{BB962C8B-B14F-4D97-AF65-F5344CB8AC3E}">
        <p14:creationId xmlns:p14="http://schemas.microsoft.com/office/powerpoint/2010/main" val="238541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603AE127-802C-459A-A612-DB85B67F0D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CD9276E-FCAE-49B9-AA0D-565CAB5B9273}"/>
              </a:ext>
            </a:extLst>
          </p:cNvPr>
          <p:cNvSpPr>
            <a:spLocks noGrp="1"/>
          </p:cNvSpPr>
          <p:nvPr>
            <p:ph type="title"/>
          </p:nvPr>
        </p:nvSpPr>
        <p:spPr>
          <a:xfrm>
            <a:off x="1043950" y="1179151"/>
            <a:ext cx="3300646" cy="4463889"/>
          </a:xfrm>
        </p:spPr>
        <p:txBody>
          <a:bodyPr anchor="ctr">
            <a:normAutofit/>
          </a:bodyPr>
          <a:lstStyle/>
          <a:p>
            <a:r>
              <a:rPr lang="en-US" dirty="0" err="1"/>
              <a:t>Konsep</a:t>
            </a:r>
            <a:r>
              <a:rPr lang="en-US" dirty="0"/>
              <a:t> Dasar </a:t>
            </a:r>
            <a:r>
              <a:rPr lang="en-US" dirty="0" err="1"/>
              <a:t>Perangkat</a:t>
            </a:r>
            <a:r>
              <a:rPr lang="en-US" dirty="0"/>
              <a:t> </a:t>
            </a:r>
            <a:r>
              <a:rPr lang="en-US" dirty="0" err="1"/>
              <a:t>Komputer</a:t>
            </a:r>
            <a:endParaRPr lang="en-US" dirty="0"/>
          </a:p>
        </p:txBody>
      </p:sp>
      <p:sp>
        <p:nvSpPr>
          <p:cNvPr id="15" name="Isosceles Triangle 14">
            <a:extLst>
              <a:ext uri="{FF2B5EF4-FFF2-40B4-BE49-F238E27FC236}">
                <a16:creationId xmlns:a16="http://schemas.microsoft.com/office/drawing/2014/main" xmlns="" id="{9323D83D-50D6-4040-A58B-FCEA340F88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7" name="Straight Connector 16">
            <a:extLst>
              <a:ext uri="{FF2B5EF4-FFF2-40B4-BE49-F238E27FC236}">
                <a16:creationId xmlns:a16="http://schemas.microsoft.com/office/drawing/2014/main" xmlns="" id="{1A1FE6BB-DFB2-4080-9B5E-076EF5DDE67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1EF7348-DB19-4994-9B5B-477E2D43BBF9}"/>
              </a:ext>
            </a:extLst>
          </p:cNvPr>
          <p:cNvSpPr>
            <a:spLocks noGrp="1"/>
          </p:cNvSpPr>
          <p:nvPr>
            <p:ph idx="1"/>
          </p:nvPr>
        </p:nvSpPr>
        <p:spPr>
          <a:xfrm>
            <a:off x="4978918" y="1109145"/>
            <a:ext cx="6341016" cy="4603900"/>
          </a:xfrm>
        </p:spPr>
        <p:txBody>
          <a:bodyPr anchor="ctr">
            <a:normAutofit/>
          </a:bodyPr>
          <a:lstStyle/>
          <a:p>
            <a:r>
              <a:rPr lang="en-US" dirty="0"/>
              <a:t>Dari </a:t>
            </a:r>
            <a:r>
              <a:rPr lang="en-US" dirty="0" err="1"/>
              <a:t>sudut</a:t>
            </a:r>
            <a:r>
              <a:rPr lang="en-US" dirty="0"/>
              <a:t> </a:t>
            </a:r>
            <a:r>
              <a:rPr lang="en-US" dirty="0" err="1"/>
              <a:t>pandang</a:t>
            </a:r>
            <a:r>
              <a:rPr lang="en-US" dirty="0"/>
              <a:t> </a:t>
            </a:r>
            <a:r>
              <a:rPr lang="en-US" dirty="0" err="1"/>
              <a:t>sistem</a:t>
            </a:r>
            <a:r>
              <a:rPr lang="en-US" dirty="0"/>
              <a:t>, </a:t>
            </a:r>
            <a:r>
              <a:rPr lang="en-US" dirty="0" err="1"/>
              <a:t>Sistem</a:t>
            </a:r>
            <a:r>
              <a:rPr lang="en-US" dirty="0"/>
              <a:t> </a:t>
            </a:r>
            <a:r>
              <a:rPr lang="en-US" dirty="0" err="1"/>
              <a:t>Operasi</a:t>
            </a:r>
            <a:r>
              <a:rPr lang="en-US" dirty="0"/>
              <a:t> </a:t>
            </a:r>
            <a:r>
              <a:rPr lang="en-US" dirty="0" err="1"/>
              <a:t>dapat</a:t>
            </a:r>
            <a:r>
              <a:rPr lang="en-US" dirty="0"/>
              <a:t> </a:t>
            </a:r>
            <a:r>
              <a:rPr lang="en-US" dirty="0" err="1"/>
              <a:t>dianggap</a:t>
            </a:r>
            <a:r>
              <a:rPr lang="en-US" dirty="0"/>
              <a:t> </a:t>
            </a:r>
            <a:r>
              <a:rPr lang="en-US" dirty="0" err="1"/>
              <a:t>sebagai</a:t>
            </a:r>
            <a:r>
              <a:rPr lang="en-US" dirty="0"/>
              <a:t> </a:t>
            </a:r>
            <a:r>
              <a:rPr lang="en-US" dirty="0" err="1"/>
              <a:t>alat</a:t>
            </a:r>
            <a:r>
              <a:rPr lang="en-US" dirty="0"/>
              <a:t> yang </a:t>
            </a:r>
            <a:r>
              <a:rPr lang="en-US" dirty="0" err="1"/>
              <a:t>menempatkan</a:t>
            </a:r>
            <a:r>
              <a:rPr lang="en-US" dirty="0"/>
              <a:t> </a:t>
            </a:r>
            <a:r>
              <a:rPr lang="en-US" dirty="0" err="1"/>
              <a:t>sumber-daya</a:t>
            </a:r>
            <a:r>
              <a:rPr lang="en-US" dirty="0"/>
              <a:t> </a:t>
            </a:r>
            <a:r>
              <a:rPr lang="en-US" dirty="0" err="1"/>
              <a:t>secara</a:t>
            </a:r>
            <a:r>
              <a:rPr lang="en-US" dirty="0"/>
              <a:t> </a:t>
            </a:r>
            <a:r>
              <a:rPr lang="en-US" dirty="0" err="1"/>
              <a:t>efisien</a:t>
            </a:r>
            <a:r>
              <a:rPr lang="en-US" dirty="0"/>
              <a:t> (</a:t>
            </a:r>
            <a:r>
              <a:rPr lang="en-US" i="1" dirty="0"/>
              <a:t>Resource Allocator</a:t>
            </a:r>
            <a:r>
              <a:rPr lang="en-US" dirty="0"/>
              <a:t>). </a:t>
            </a:r>
            <a:r>
              <a:rPr lang="en-US" dirty="0" err="1"/>
              <a:t>Sistem</a:t>
            </a:r>
            <a:r>
              <a:rPr lang="en-US" dirty="0"/>
              <a:t> </a:t>
            </a:r>
            <a:r>
              <a:rPr lang="en-US" dirty="0" err="1"/>
              <a:t>Operasi</a:t>
            </a:r>
            <a:r>
              <a:rPr lang="en-US" dirty="0"/>
              <a:t> </a:t>
            </a:r>
            <a:r>
              <a:rPr lang="en-US" dirty="0" err="1"/>
              <a:t>ialah</a:t>
            </a:r>
            <a:r>
              <a:rPr lang="en-US" dirty="0"/>
              <a:t> manager </a:t>
            </a:r>
            <a:r>
              <a:rPr lang="en-US" dirty="0" err="1"/>
              <a:t>bagi</a:t>
            </a:r>
            <a:r>
              <a:rPr lang="en-US" dirty="0"/>
              <a:t> </a:t>
            </a:r>
            <a:r>
              <a:rPr lang="en-US" dirty="0" err="1"/>
              <a:t>sumber-daya</a:t>
            </a:r>
            <a:r>
              <a:rPr lang="en-US" dirty="0"/>
              <a:t>, yang </a:t>
            </a:r>
            <a:r>
              <a:rPr lang="en-US" dirty="0" err="1"/>
              <a:t>menangani</a:t>
            </a:r>
            <a:r>
              <a:rPr lang="en-US" dirty="0"/>
              <a:t> </a:t>
            </a:r>
            <a:r>
              <a:rPr lang="en-US" dirty="0" err="1"/>
              <a:t>konflik</a:t>
            </a:r>
            <a:r>
              <a:rPr lang="en-US" dirty="0"/>
              <a:t> </a:t>
            </a:r>
            <a:r>
              <a:rPr lang="en-US" dirty="0" err="1"/>
              <a:t>permintaan</a:t>
            </a:r>
            <a:r>
              <a:rPr lang="en-US" dirty="0"/>
              <a:t> </a:t>
            </a:r>
            <a:r>
              <a:rPr lang="en-US" dirty="0" err="1"/>
              <a:t>sumber-daya</a:t>
            </a:r>
            <a:r>
              <a:rPr lang="en-US" dirty="0"/>
              <a:t> </a:t>
            </a:r>
            <a:r>
              <a:rPr lang="en-US" dirty="0" err="1"/>
              <a:t>secara</a:t>
            </a:r>
            <a:r>
              <a:rPr lang="en-US" dirty="0"/>
              <a:t> </a:t>
            </a:r>
            <a:r>
              <a:rPr lang="en-US" dirty="0" err="1"/>
              <a:t>efisien</a:t>
            </a:r>
            <a:r>
              <a:rPr lang="en-US" dirty="0"/>
              <a:t>. </a:t>
            </a:r>
            <a:r>
              <a:rPr lang="en-US" dirty="0" err="1"/>
              <a:t>Sistem</a:t>
            </a:r>
            <a:r>
              <a:rPr lang="en-US" dirty="0"/>
              <a:t> </a:t>
            </a:r>
            <a:r>
              <a:rPr lang="en-US" dirty="0" err="1"/>
              <a:t>Operasi</a:t>
            </a:r>
            <a:r>
              <a:rPr lang="en-US" dirty="0"/>
              <a:t> juga </a:t>
            </a:r>
            <a:r>
              <a:rPr lang="en-US" dirty="0" err="1"/>
              <a:t>mengatur</a:t>
            </a:r>
            <a:r>
              <a:rPr lang="en-US" dirty="0"/>
              <a:t> </a:t>
            </a:r>
            <a:r>
              <a:rPr lang="en-US" dirty="0" err="1"/>
              <a:t>eksekusi</a:t>
            </a:r>
            <a:r>
              <a:rPr lang="en-US" dirty="0"/>
              <a:t> </a:t>
            </a:r>
            <a:r>
              <a:rPr lang="en-US" dirty="0" err="1"/>
              <a:t>aplikasi</a:t>
            </a:r>
            <a:r>
              <a:rPr lang="en-US" dirty="0"/>
              <a:t> dan </a:t>
            </a:r>
            <a:r>
              <a:rPr lang="en-US" dirty="0" err="1"/>
              <a:t>operasi</a:t>
            </a:r>
            <a:r>
              <a:rPr lang="en-US" dirty="0"/>
              <a:t> </a:t>
            </a:r>
            <a:r>
              <a:rPr lang="en-US" dirty="0" err="1"/>
              <a:t>dari</a:t>
            </a:r>
            <a:r>
              <a:rPr lang="en-US" dirty="0"/>
              <a:t> </a:t>
            </a:r>
            <a:r>
              <a:rPr lang="en-US" dirty="0" err="1"/>
              <a:t>alat</a:t>
            </a:r>
            <a:r>
              <a:rPr lang="en-US" dirty="0"/>
              <a:t> M/K (</a:t>
            </a:r>
            <a:r>
              <a:rPr lang="en-US" dirty="0" err="1"/>
              <a:t>Masukan</a:t>
            </a:r>
            <a:r>
              <a:rPr lang="en-US" dirty="0"/>
              <a:t>/</a:t>
            </a:r>
            <a:r>
              <a:rPr lang="en-US" dirty="0" err="1"/>
              <a:t>Keluaran</a:t>
            </a:r>
            <a:r>
              <a:rPr lang="en-US" dirty="0"/>
              <a:t>). </a:t>
            </a:r>
            <a:r>
              <a:rPr lang="en-US" dirty="0" err="1"/>
              <a:t>Fungsi</a:t>
            </a:r>
            <a:r>
              <a:rPr lang="en-US" dirty="0"/>
              <a:t> </a:t>
            </a:r>
            <a:r>
              <a:rPr lang="en-US" dirty="0" err="1"/>
              <a:t>ini</a:t>
            </a:r>
            <a:r>
              <a:rPr lang="en-US" dirty="0"/>
              <a:t> </a:t>
            </a:r>
            <a:r>
              <a:rPr lang="en-US" dirty="0" err="1"/>
              <a:t>dikenal</a:t>
            </a:r>
            <a:r>
              <a:rPr lang="en-US" dirty="0"/>
              <a:t> juga </a:t>
            </a:r>
            <a:r>
              <a:rPr lang="en-US" dirty="0" err="1"/>
              <a:t>sebagai</a:t>
            </a:r>
            <a:r>
              <a:rPr lang="en-US" dirty="0"/>
              <a:t> program </a:t>
            </a:r>
            <a:r>
              <a:rPr lang="en-US" dirty="0" err="1"/>
              <a:t>pengendali</a:t>
            </a:r>
            <a:r>
              <a:rPr lang="en-US" dirty="0"/>
              <a:t> (</a:t>
            </a:r>
            <a:r>
              <a:rPr lang="en-US" i="1" dirty="0"/>
              <a:t>Control Program</a:t>
            </a:r>
            <a:r>
              <a:rPr lang="en-US" dirty="0"/>
              <a:t>). </a:t>
            </a:r>
            <a:r>
              <a:rPr lang="en-US" dirty="0" err="1"/>
              <a:t>Lebih</a:t>
            </a:r>
            <a:r>
              <a:rPr lang="en-US" dirty="0"/>
              <a:t> </a:t>
            </a:r>
            <a:r>
              <a:rPr lang="en-US" dirty="0" err="1"/>
              <a:t>lagi</a:t>
            </a:r>
            <a:r>
              <a:rPr lang="en-US" dirty="0"/>
              <a:t>, </a:t>
            </a:r>
            <a:r>
              <a:rPr lang="en-US" dirty="0" err="1"/>
              <a:t>Sistem</a:t>
            </a:r>
            <a:r>
              <a:rPr lang="en-US" dirty="0"/>
              <a:t> </a:t>
            </a:r>
            <a:r>
              <a:rPr lang="en-US" dirty="0" err="1"/>
              <a:t>Operasi</a:t>
            </a:r>
            <a:r>
              <a:rPr lang="en-US" dirty="0"/>
              <a:t> </a:t>
            </a:r>
            <a:r>
              <a:rPr lang="en-US" dirty="0" err="1"/>
              <a:t>merupakan</a:t>
            </a:r>
            <a:r>
              <a:rPr lang="en-US" dirty="0"/>
              <a:t> </a:t>
            </a:r>
            <a:r>
              <a:rPr lang="en-US" dirty="0" err="1"/>
              <a:t>suatu</a:t>
            </a:r>
            <a:r>
              <a:rPr lang="en-US" dirty="0"/>
              <a:t> </a:t>
            </a:r>
            <a:r>
              <a:rPr lang="en-US" dirty="0" err="1"/>
              <a:t>bagian</a:t>
            </a:r>
            <a:r>
              <a:rPr lang="en-US" dirty="0"/>
              <a:t> program yang </a:t>
            </a:r>
            <a:r>
              <a:rPr lang="en-US" dirty="0" err="1"/>
              <a:t>berjalan</a:t>
            </a:r>
            <a:r>
              <a:rPr lang="en-US" dirty="0"/>
              <a:t> </a:t>
            </a:r>
            <a:r>
              <a:rPr lang="en-US" dirty="0" err="1"/>
              <a:t>setiap</a:t>
            </a:r>
            <a:r>
              <a:rPr lang="en-US" dirty="0"/>
              <a:t> </a:t>
            </a:r>
            <a:r>
              <a:rPr lang="en-US" dirty="0" err="1"/>
              <a:t>saat</a:t>
            </a:r>
            <a:r>
              <a:rPr lang="en-US" dirty="0"/>
              <a:t> yang </a:t>
            </a:r>
            <a:r>
              <a:rPr lang="en-US" dirty="0" err="1"/>
              <a:t>dikenal</a:t>
            </a:r>
            <a:r>
              <a:rPr lang="en-US" dirty="0"/>
              <a:t> </a:t>
            </a:r>
            <a:r>
              <a:rPr lang="en-US" dirty="0" err="1"/>
              <a:t>dengan</a:t>
            </a:r>
            <a:r>
              <a:rPr lang="en-US" dirty="0"/>
              <a:t> </a:t>
            </a:r>
            <a:r>
              <a:rPr lang="en-US" dirty="0" err="1"/>
              <a:t>istilah</a:t>
            </a:r>
            <a:r>
              <a:rPr lang="en-US" dirty="0"/>
              <a:t> kernel.</a:t>
            </a:r>
          </a:p>
        </p:txBody>
      </p:sp>
      <p:sp>
        <p:nvSpPr>
          <p:cNvPr id="19" name="Isosceles Triangle 18">
            <a:extLst>
              <a:ext uri="{FF2B5EF4-FFF2-40B4-BE49-F238E27FC236}">
                <a16:creationId xmlns:a16="http://schemas.microsoft.com/office/drawing/2014/main" xmlns="" id="{F10FD715-4DCE-4779-B634-EC78315EA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7642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03AE127-802C-459A-A612-DB85B67F0D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CD9276E-FCAE-49B9-AA0D-565CAB5B9273}"/>
              </a:ext>
            </a:extLst>
          </p:cNvPr>
          <p:cNvSpPr>
            <a:spLocks noGrp="1"/>
          </p:cNvSpPr>
          <p:nvPr>
            <p:ph type="title"/>
          </p:nvPr>
        </p:nvSpPr>
        <p:spPr>
          <a:xfrm>
            <a:off x="1043950" y="1179151"/>
            <a:ext cx="3300646" cy="4463889"/>
          </a:xfrm>
        </p:spPr>
        <p:txBody>
          <a:bodyPr anchor="ctr">
            <a:normAutofit/>
          </a:bodyPr>
          <a:lstStyle/>
          <a:p>
            <a:r>
              <a:rPr lang="en-US" dirty="0" err="1"/>
              <a:t>Konsep</a:t>
            </a:r>
            <a:r>
              <a:rPr lang="en-US" dirty="0"/>
              <a:t> Dasar </a:t>
            </a:r>
            <a:r>
              <a:rPr lang="en-US" dirty="0" err="1"/>
              <a:t>Perangkat</a:t>
            </a:r>
            <a:r>
              <a:rPr lang="en-US" dirty="0"/>
              <a:t> </a:t>
            </a:r>
            <a:r>
              <a:rPr lang="en-US" dirty="0" err="1"/>
              <a:t>Komputer</a:t>
            </a:r>
            <a:endParaRPr lang="en-US" dirty="0"/>
          </a:p>
        </p:txBody>
      </p:sp>
      <p:sp>
        <p:nvSpPr>
          <p:cNvPr id="10" name="Isosceles Triangle 9">
            <a:extLst>
              <a:ext uri="{FF2B5EF4-FFF2-40B4-BE49-F238E27FC236}">
                <a16:creationId xmlns:a16="http://schemas.microsoft.com/office/drawing/2014/main" xmlns="" id="{9323D83D-50D6-4040-A58B-FCEA340F88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xmlns="" id="{1A1FE6BB-DFB2-4080-9B5E-076EF5DDE67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1EF7348-DB19-4994-9B5B-477E2D43BBF9}"/>
              </a:ext>
            </a:extLst>
          </p:cNvPr>
          <p:cNvSpPr>
            <a:spLocks noGrp="1"/>
          </p:cNvSpPr>
          <p:nvPr>
            <p:ph idx="1"/>
          </p:nvPr>
        </p:nvSpPr>
        <p:spPr>
          <a:xfrm>
            <a:off x="4978918" y="1109145"/>
            <a:ext cx="6341016" cy="4603900"/>
          </a:xfrm>
        </p:spPr>
        <p:txBody>
          <a:bodyPr anchor="ctr">
            <a:normAutofit/>
          </a:bodyPr>
          <a:lstStyle/>
          <a:p>
            <a:r>
              <a:rPr lang="en-US" dirty="0"/>
              <a:t>Dari </a:t>
            </a:r>
            <a:r>
              <a:rPr lang="en-US" dirty="0" err="1"/>
              <a:t>sudut</a:t>
            </a:r>
            <a:r>
              <a:rPr lang="en-US" dirty="0"/>
              <a:t> </a:t>
            </a:r>
            <a:r>
              <a:rPr lang="en-US" dirty="0" err="1"/>
              <a:t>pandang</a:t>
            </a:r>
            <a:r>
              <a:rPr lang="en-US" dirty="0"/>
              <a:t> </a:t>
            </a:r>
            <a:r>
              <a:rPr lang="en-US" dirty="0" err="1"/>
              <a:t>tujuan</a:t>
            </a:r>
            <a:r>
              <a:rPr lang="en-US" dirty="0"/>
              <a:t> </a:t>
            </a:r>
            <a:r>
              <a:rPr lang="en-US" dirty="0" err="1"/>
              <a:t>Sistem</a:t>
            </a:r>
            <a:r>
              <a:rPr lang="en-US" dirty="0"/>
              <a:t> </a:t>
            </a:r>
            <a:r>
              <a:rPr lang="en-US" dirty="0" err="1"/>
              <a:t>Operasi</a:t>
            </a:r>
            <a:r>
              <a:rPr lang="en-US" dirty="0"/>
              <a:t>, </a:t>
            </a:r>
            <a:r>
              <a:rPr lang="en-US" dirty="0" err="1"/>
              <a:t>Sistem</a:t>
            </a:r>
            <a:r>
              <a:rPr lang="en-US" dirty="0"/>
              <a:t> </a:t>
            </a:r>
            <a:r>
              <a:rPr lang="en-US" dirty="0" err="1"/>
              <a:t>Operasi</a:t>
            </a:r>
            <a:r>
              <a:rPr lang="en-US" dirty="0"/>
              <a:t> </a:t>
            </a:r>
            <a:r>
              <a:rPr lang="en-US" dirty="0" err="1"/>
              <a:t>dapat</a:t>
            </a:r>
            <a:r>
              <a:rPr lang="en-US" dirty="0"/>
              <a:t> </a:t>
            </a:r>
            <a:r>
              <a:rPr lang="en-US" dirty="0" err="1"/>
              <a:t>dipandang</a:t>
            </a:r>
            <a:r>
              <a:rPr lang="en-US" dirty="0"/>
              <a:t> </a:t>
            </a:r>
            <a:r>
              <a:rPr lang="en-US" dirty="0" err="1"/>
              <a:t>sebagai</a:t>
            </a:r>
            <a:r>
              <a:rPr lang="en-US" dirty="0"/>
              <a:t> </a:t>
            </a:r>
            <a:r>
              <a:rPr lang="en-US" dirty="0" err="1"/>
              <a:t>alat</a:t>
            </a:r>
            <a:r>
              <a:rPr lang="en-US" dirty="0"/>
              <a:t> yang </a:t>
            </a:r>
            <a:r>
              <a:rPr lang="en-US" dirty="0" err="1"/>
              <a:t>membuat</a:t>
            </a:r>
            <a:r>
              <a:rPr lang="en-US" dirty="0"/>
              <a:t> </a:t>
            </a:r>
            <a:r>
              <a:rPr lang="en-US" dirty="0" err="1"/>
              <a:t>komputer</a:t>
            </a:r>
            <a:r>
              <a:rPr lang="en-US" dirty="0"/>
              <a:t> </a:t>
            </a:r>
            <a:r>
              <a:rPr lang="en-US" dirty="0" err="1"/>
              <a:t>lebih</a:t>
            </a:r>
            <a:r>
              <a:rPr lang="en-US" dirty="0"/>
              <a:t> </a:t>
            </a:r>
            <a:r>
              <a:rPr lang="en-US" dirty="0" err="1"/>
              <a:t>nyaman</a:t>
            </a:r>
            <a:r>
              <a:rPr lang="en-US" dirty="0"/>
              <a:t> </a:t>
            </a:r>
            <a:r>
              <a:rPr lang="en-US" dirty="0" err="1"/>
              <a:t>digunakan</a:t>
            </a:r>
            <a:r>
              <a:rPr lang="en-US" dirty="0"/>
              <a:t> (</a:t>
            </a:r>
            <a:r>
              <a:rPr lang="en-US" i="1" dirty="0"/>
              <a:t>convenient</a:t>
            </a:r>
            <a:r>
              <a:rPr lang="en-US" dirty="0"/>
              <a:t>) </a:t>
            </a:r>
            <a:r>
              <a:rPr lang="en-US" dirty="0" err="1"/>
              <a:t>untuk</a:t>
            </a:r>
            <a:r>
              <a:rPr lang="en-US" dirty="0"/>
              <a:t> </a:t>
            </a:r>
            <a:r>
              <a:rPr lang="en-US" dirty="0" err="1"/>
              <a:t>menjalankan</a:t>
            </a:r>
            <a:r>
              <a:rPr lang="en-US" dirty="0"/>
              <a:t> </a:t>
            </a:r>
            <a:r>
              <a:rPr lang="en-US" dirty="0" err="1"/>
              <a:t>aplikasi</a:t>
            </a:r>
            <a:r>
              <a:rPr lang="en-US" dirty="0"/>
              <a:t> dan </a:t>
            </a:r>
            <a:r>
              <a:rPr lang="en-US" dirty="0" err="1"/>
              <a:t>menyelesaikan</a:t>
            </a:r>
            <a:r>
              <a:rPr lang="en-US" dirty="0"/>
              <a:t> </a:t>
            </a:r>
            <a:r>
              <a:rPr lang="en-US" dirty="0" err="1"/>
              <a:t>masalah</a:t>
            </a:r>
            <a:r>
              <a:rPr lang="en-US" dirty="0"/>
              <a:t> </a:t>
            </a:r>
            <a:r>
              <a:rPr lang="en-US" dirty="0" err="1"/>
              <a:t>pengguna</a:t>
            </a:r>
            <a:r>
              <a:rPr lang="en-US" dirty="0"/>
              <a:t>. </a:t>
            </a:r>
            <a:r>
              <a:rPr lang="en-US" dirty="0" err="1"/>
              <a:t>Tujuan</a:t>
            </a:r>
            <a:r>
              <a:rPr lang="en-US" dirty="0"/>
              <a:t> lain </a:t>
            </a:r>
            <a:r>
              <a:rPr lang="en-US" dirty="0" err="1"/>
              <a:t>Sistem</a:t>
            </a:r>
            <a:r>
              <a:rPr lang="en-US" dirty="0"/>
              <a:t> </a:t>
            </a:r>
            <a:r>
              <a:rPr lang="en-US" dirty="0" err="1"/>
              <a:t>Operasi</a:t>
            </a:r>
            <a:r>
              <a:rPr lang="en-US" dirty="0"/>
              <a:t> </a:t>
            </a:r>
            <a:r>
              <a:rPr lang="en-US" dirty="0" err="1"/>
              <a:t>ialah</a:t>
            </a:r>
            <a:r>
              <a:rPr lang="en-US" dirty="0"/>
              <a:t> </a:t>
            </a:r>
            <a:r>
              <a:rPr lang="en-US" dirty="0" err="1"/>
              <a:t>membuat</a:t>
            </a:r>
            <a:r>
              <a:rPr lang="en-US" dirty="0"/>
              <a:t> </a:t>
            </a:r>
            <a:r>
              <a:rPr lang="en-US" dirty="0" err="1"/>
              <a:t>penggunaan</a:t>
            </a:r>
            <a:r>
              <a:rPr lang="en-US" dirty="0"/>
              <a:t> </a:t>
            </a:r>
            <a:r>
              <a:rPr lang="en-US" dirty="0" err="1"/>
              <a:t>sumber-daya</a:t>
            </a:r>
            <a:r>
              <a:rPr lang="en-US" dirty="0"/>
              <a:t> </a:t>
            </a:r>
            <a:r>
              <a:rPr lang="en-US" dirty="0" err="1"/>
              <a:t>komputer</a:t>
            </a:r>
            <a:r>
              <a:rPr lang="en-US" dirty="0"/>
              <a:t> </a:t>
            </a:r>
            <a:r>
              <a:rPr lang="en-US" dirty="0" err="1"/>
              <a:t>menjadi</a:t>
            </a:r>
            <a:r>
              <a:rPr lang="en-US" dirty="0"/>
              <a:t> </a:t>
            </a:r>
            <a:r>
              <a:rPr lang="en-US" dirty="0" err="1"/>
              <a:t>efisien</a:t>
            </a:r>
            <a:r>
              <a:rPr lang="en-US" dirty="0"/>
              <a:t>.</a:t>
            </a:r>
          </a:p>
        </p:txBody>
      </p:sp>
      <p:sp>
        <p:nvSpPr>
          <p:cNvPr id="14" name="Isosceles Triangle 13">
            <a:extLst>
              <a:ext uri="{FF2B5EF4-FFF2-40B4-BE49-F238E27FC236}">
                <a16:creationId xmlns:a16="http://schemas.microsoft.com/office/drawing/2014/main" xmlns="" id="{F10FD715-4DCE-4779-B634-EC78315EA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1368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03AE127-802C-459A-A612-DB85B67F0D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CD9276E-FCAE-49B9-AA0D-565CAB5B9273}"/>
              </a:ext>
            </a:extLst>
          </p:cNvPr>
          <p:cNvSpPr>
            <a:spLocks noGrp="1"/>
          </p:cNvSpPr>
          <p:nvPr>
            <p:ph type="title"/>
          </p:nvPr>
        </p:nvSpPr>
        <p:spPr>
          <a:xfrm>
            <a:off x="1043950" y="1179151"/>
            <a:ext cx="3300646" cy="4463889"/>
          </a:xfrm>
        </p:spPr>
        <p:txBody>
          <a:bodyPr anchor="ctr">
            <a:normAutofit/>
          </a:bodyPr>
          <a:lstStyle/>
          <a:p>
            <a:r>
              <a:rPr lang="en-US" dirty="0" err="1"/>
              <a:t>Konsep</a:t>
            </a:r>
            <a:r>
              <a:rPr lang="en-US" dirty="0"/>
              <a:t> Dasar </a:t>
            </a:r>
            <a:r>
              <a:rPr lang="en-US" dirty="0" err="1"/>
              <a:t>Perangkat</a:t>
            </a:r>
            <a:r>
              <a:rPr lang="en-US" dirty="0"/>
              <a:t> </a:t>
            </a:r>
            <a:r>
              <a:rPr lang="en-US" dirty="0" err="1"/>
              <a:t>Komputer</a:t>
            </a:r>
            <a:endParaRPr lang="en-US" dirty="0"/>
          </a:p>
        </p:txBody>
      </p:sp>
      <p:sp>
        <p:nvSpPr>
          <p:cNvPr id="10" name="Isosceles Triangle 9">
            <a:extLst>
              <a:ext uri="{FF2B5EF4-FFF2-40B4-BE49-F238E27FC236}">
                <a16:creationId xmlns:a16="http://schemas.microsoft.com/office/drawing/2014/main" xmlns="" id="{9323D83D-50D6-4040-A58B-FCEA340F88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xmlns="" id="{1A1FE6BB-DFB2-4080-9B5E-076EF5DDE67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51EF7348-DB19-4994-9B5B-477E2D43BBF9}"/>
              </a:ext>
            </a:extLst>
          </p:cNvPr>
          <p:cNvSpPr>
            <a:spLocks noGrp="1"/>
          </p:cNvSpPr>
          <p:nvPr>
            <p:ph idx="1"/>
          </p:nvPr>
        </p:nvSpPr>
        <p:spPr>
          <a:xfrm>
            <a:off x="4978918" y="1109145"/>
            <a:ext cx="6341016" cy="4603900"/>
          </a:xfrm>
        </p:spPr>
        <p:txBody>
          <a:bodyPr anchor="ctr">
            <a:normAutofit/>
          </a:bodyPr>
          <a:lstStyle/>
          <a:p>
            <a:r>
              <a:rPr lang="en-US" dirty="0" err="1"/>
              <a:t>Arsitektur</a:t>
            </a:r>
            <a:r>
              <a:rPr lang="en-US" dirty="0"/>
              <a:t> </a:t>
            </a:r>
            <a:r>
              <a:rPr lang="en-US" dirty="0" err="1"/>
              <a:t>perangkat</a:t>
            </a:r>
            <a:r>
              <a:rPr lang="en-US" dirty="0"/>
              <a:t> </a:t>
            </a:r>
            <a:r>
              <a:rPr lang="en-US" dirty="0" err="1"/>
              <a:t>keras</a:t>
            </a:r>
            <a:r>
              <a:rPr lang="en-US" dirty="0"/>
              <a:t> </a:t>
            </a:r>
            <a:r>
              <a:rPr lang="en-US" dirty="0" err="1"/>
              <a:t>komputer</a:t>
            </a:r>
            <a:r>
              <a:rPr lang="en-US" dirty="0"/>
              <a:t> </a:t>
            </a:r>
            <a:r>
              <a:rPr lang="en-US" dirty="0" err="1"/>
              <a:t>tradisional</a:t>
            </a:r>
            <a:r>
              <a:rPr lang="en-US" dirty="0"/>
              <a:t> </a:t>
            </a:r>
            <a:r>
              <a:rPr lang="en-US" dirty="0" err="1"/>
              <a:t>terdiri</a:t>
            </a:r>
            <a:r>
              <a:rPr lang="en-US" dirty="0"/>
              <a:t> </a:t>
            </a:r>
            <a:r>
              <a:rPr lang="en-US" dirty="0" err="1"/>
              <a:t>dari</a:t>
            </a:r>
            <a:r>
              <a:rPr lang="en-US" dirty="0"/>
              <a:t> </a:t>
            </a:r>
            <a:r>
              <a:rPr lang="en-US" dirty="0" err="1"/>
              <a:t>empat</a:t>
            </a:r>
            <a:r>
              <a:rPr lang="en-US" dirty="0"/>
              <a:t> </a:t>
            </a:r>
            <a:r>
              <a:rPr lang="en-US" dirty="0" err="1"/>
              <a:t>komponen</a:t>
            </a:r>
            <a:r>
              <a:rPr lang="en-US" dirty="0"/>
              <a:t> </a:t>
            </a:r>
            <a:r>
              <a:rPr lang="en-US" dirty="0" err="1"/>
              <a:t>utama</a:t>
            </a:r>
            <a:r>
              <a:rPr lang="en-US" dirty="0"/>
              <a:t> </a:t>
            </a:r>
            <a:r>
              <a:rPr lang="en-US" dirty="0" err="1"/>
              <a:t>yaitu</a:t>
            </a:r>
            <a:r>
              <a:rPr lang="en-US" dirty="0"/>
              <a:t> "</a:t>
            </a:r>
            <a:r>
              <a:rPr lang="en-US" dirty="0" err="1"/>
              <a:t>Prosesor</a:t>
            </a:r>
            <a:r>
              <a:rPr lang="en-US" dirty="0"/>
              <a:t>", "</a:t>
            </a:r>
            <a:r>
              <a:rPr lang="en-US" dirty="0" err="1"/>
              <a:t>Memori</a:t>
            </a:r>
            <a:r>
              <a:rPr lang="en-US" dirty="0"/>
              <a:t> </a:t>
            </a:r>
            <a:r>
              <a:rPr lang="en-US" dirty="0" err="1"/>
              <a:t>Penyimpanan</a:t>
            </a:r>
            <a:r>
              <a:rPr lang="en-US" dirty="0"/>
              <a:t>", "</a:t>
            </a:r>
            <a:r>
              <a:rPr lang="en-US" dirty="0" err="1"/>
              <a:t>Masukan</a:t>
            </a:r>
            <a:r>
              <a:rPr lang="en-US" dirty="0"/>
              <a:t>" (</a:t>
            </a:r>
            <a:r>
              <a:rPr lang="en-US" i="1" dirty="0"/>
              <a:t>Input</a:t>
            </a:r>
            <a:r>
              <a:rPr lang="en-US" dirty="0"/>
              <a:t>), dan "</a:t>
            </a:r>
            <a:r>
              <a:rPr lang="en-US" dirty="0" err="1"/>
              <a:t>Keluaran</a:t>
            </a:r>
            <a:r>
              <a:rPr lang="en-US" dirty="0"/>
              <a:t>" (</a:t>
            </a:r>
            <a:r>
              <a:rPr lang="en-US" i="1" dirty="0"/>
              <a:t>Output</a:t>
            </a:r>
            <a:r>
              <a:rPr lang="en-US" dirty="0"/>
              <a:t>). Model </a:t>
            </a:r>
            <a:r>
              <a:rPr lang="en-US" dirty="0" err="1"/>
              <a:t>tradisional</a:t>
            </a:r>
            <a:r>
              <a:rPr lang="en-US" dirty="0"/>
              <a:t> </a:t>
            </a:r>
            <a:r>
              <a:rPr lang="en-US" dirty="0" err="1"/>
              <a:t>tersebut</a:t>
            </a:r>
            <a:r>
              <a:rPr lang="en-US" dirty="0"/>
              <a:t> </a:t>
            </a:r>
            <a:r>
              <a:rPr lang="en-US" dirty="0" err="1"/>
              <a:t>sering</a:t>
            </a:r>
            <a:r>
              <a:rPr lang="en-US" dirty="0"/>
              <a:t> </a:t>
            </a:r>
            <a:r>
              <a:rPr lang="en-US" dirty="0" err="1"/>
              <a:t>dikenal</a:t>
            </a:r>
            <a:r>
              <a:rPr lang="en-US" dirty="0"/>
              <a:t> </a:t>
            </a:r>
            <a:r>
              <a:rPr lang="en-US" dirty="0" err="1"/>
              <a:t>dengan</a:t>
            </a:r>
            <a:r>
              <a:rPr lang="en-US" dirty="0"/>
              <a:t> </a:t>
            </a:r>
            <a:r>
              <a:rPr lang="en-US" dirty="0" err="1"/>
              <a:t>nama</a:t>
            </a:r>
            <a:r>
              <a:rPr lang="en-US" dirty="0"/>
              <a:t> </a:t>
            </a:r>
            <a:r>
              <a:rPr lang="en-US" dirty="0" err="1"/>
              <a:t>arsitektur</a:t>
            </a:r>
            <a:r>
              <a:rPr lang="en-US" dirty="0"/>
              <a:t> von-Neumann</a:t>
            </a:r>
            <a:r>
              <a:rPr lang="de-DE" dirty="0"/>
              <a:t>. Pada saat awal, komputer berukuran sangat besar sehingga </a:t>
            </a:r>
            <a:r>
              <a:rPr lang="en-US" dirty="0" err="1"/>
              <a:t>komponen-komponennya</a:t>
            </a:r>
            <a:r>
              <a:rPr lang="en-US" dirty="0"/>
              <a:t> </a:t>
            </a:r>
            <a:r>
              <a:rPr lang="en-US" dirty="0" err="1"/>
              <a:t>dapat</a:t>
            </a:r>
            <a:r>
              <a:rPr lang="en-US" dirty="0"/>
              <a:t> </a:t>
            </a:r>
            <a:r>
              <a:rPr lang="en-US" dirty="0" err="1"/>
              <a:t>memenuhi</a:t>
            </a:r>
            <a:r>
              <a:rPr lang="en-US" dirty="0"/>
              <a:t> </a:t>
            </a:r>
            <a:r>
              <a:rPr lang="en-US" dirty="0" err="1"/>
              <a:t>sebuah</a:t>
            </a:r>
            <a:r>
              <a:rPr lang="en-US" dirty="0"/>
              <a:t> </a:t>
            </a:r>
            <a:r>
              <a:rPr lang="en-US" dirty="0" err="1"/>
              <a:t>ruangan</a:t>
            </a:r>
            <a:r>
              <a:rPr lang="en-US" dirty="0"/>
              <a:t> yang </a:t>
            </a:r>
            <a:r>
              <a:rPr lang="en-US" dirty="0" err="1"/>
              <a:t>sangat</a:t>
            </a:r>
            <a:r>
              <a:rPr lang="en-US" dirty="0"/>
              <a:t> </a:t>
            </a:r>
            <a:r>
              <a:rPr lang="en-US" dirty="0" err="1"/>
              <a:t>besar</a:t>
            </a:r>
            <a:r>
              <a:rPr lang="en-US" dirty="0"/>
              <a:t>. Sang </a:t>
            </a:r>
            <a:r>
              <a:rPr lang="en-US" dirty="0" err="1"/>
              <a:t>pengguna</a:t>
            </a:r>
            <a:r>
              <a:rPr lang="en-US" dirty="0"/>
              <a:t> </a:t>
            </a:r>
            <a:r>
              <a:rPr lang="en-US" dirty="0" err="1"/>
              <a:t>menjadi</a:t>
            </a:r>
            <a:r>
              <a:rPr lang="en-US" dirty="0"/>
              <a:t> </a:t>
            </a:r>
            <a:r>
              <a:rPr lang="en-US" dirty="0" err="1"/>
              <a:t>programer</a:t>
            </a:r>
            <a:r>
              <a:rPr lang="en-US" dirty="0"/>
              <a:t> yang </a:t>
            </a:r>
            <a:r>
              <a:rPr lang="en-US" dirty="0" err="1"/>
              <a:t>sekaligus</a:t>
            </a:r>
            <a:r>
              <a:rPr lang="en-US" dirty="0"/>
              <a:t> </a:t>
            </a:r>
            <a:r>
              <a:rPr lang="en-US" dirty="0" err="1"/>
              <a:t>merangkap</a:t>
            </a:r>
            <a:r>
              <a:rPr lang="en-US" dirty="0"/>
              <a:t> </a:t>
            </a:r>
            <a:r>
              <a:rPr lang="en-US" dirty="0" err="1"/>
              <a:t>menjadi</a:t>
            </a:r>
            <a:r>
              <a:rPr lang="en-US" dirty="0"/>
              <a:t> </a:t>
            </a:r>
            <a:r>
              <a:rPr lang="en-US" dirty="0" err="1"/>
              <a:t>menjadi</a:t>
            </a:r>
            <a:r>
              <a:rPr lang="en-US" dirty="0"/>
              <a:t> operator </a:t>
            </a:r>
            <a:r>
              <a:rPr lang="en-US" dirty="0" err="1"/>
              <a:t>komputer</a:t>
            </a:r>
            <a:r>
              <a:rPr lang="en-US" dirty="0"/>
              <a:t> juga </a:t>
            </a:r>
            <a:r>
              <a:rPr lang="en-US" dirty="0" err="1"/>
              <a:t>bekerja</a:t>
            </a:r>
            <a:r>
              <a:rPr lang="en-US" dirty="0"/>
              <a:t> di </a:t>
            </a:r>
            <a:r>
              <a:rPr lang="en-US" dirty="0" err="1"/>
              <a:t>dalam</a:t>
            </a:r>
            <a:r>
              <a:rPr lang="en-US" dirty="0"/>
              <a:t> </a:t>
            </a:r>
            <a:r>
              <a:rPr lang="en-US" dirty="0" err="1"/>
              <a:t>ruang</a:t>
            </a:r>
            <a:r>
              <a:rPr lang="en-US" dirty="0"/>
              <a:t> </a:t>
            </a:r>
            <a:r>
              <a:rPr lang="en-US" dirty="0" err="1"/>
              <a:t>komputer</a:t>
            </a:r>
            <a:r>
              <a:rPr lang="en-US" dirty="0"/>
              <a:t> </a:t>
            </a:r>
            <a:r>
              <a:rPr lang="en-US" dirty="0" err="1"/>
              <a:t>tersebut</a:t>
            </a:r>
            <a:r>
              <a:rPr lang="en-US" dirty="0"/>
              <a:t>.</a:t>
            </a:r>
          </a:p>
        </p:txBody>
      </p:sp>
      <p:sp>
        <p:nvSpPr>
          <p:cNvPr id="14" name="Isosceles Triangle 13">
            <a:extLst>
              <a:ext uri="{FF2B5EF4-FFF2-40B4-BE49-F238E27FC236}">
                <a16:creationId xmlns:a16="http://schemas.microsoft.com/office/drawing/2014/main" xmlns="" id="{F10FD715-4DCE-4779-B634-EC78315EA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2171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9276E-FCAE-49B9-AA0D-565CAB5B9273}"/>
              </a:ext>
            </a:extLst>
          </p:cNvPr>
          <p:cNvSpPr>
            <a:spLocks noGrp="1"/>
          </p:cNvSpPr>
          <p:nvPr>
            <p:ph type="title"/>
          </p:nvPr>
        </p:nvSpPr>
        <p:spPr>
          <a:xfrm>
            <a:off x="677334" y="609600"/>
            <a:ext cx="8596668" cy="1320800"/>
          </a:xfrm>
        </p:spPr>
        <p:txBody>
          <a:bodyPr/>
          <a:lstStyle/>
          <a:p>
            <a:r>
              <a:rPr lang="en-US" dirty="0" err="1"/>
              <a:t>Konsep</a:t>
            </a:r>
            <a:r>
              <a:rPr lang="en-US" dirty="0"/>
              <a:t> Dasar </a:t>
            </a:r>
            <a:r>
              <a:rPr lang="en-US" dirty="0" err="1"/>
              <a:t>Perangkat</a:t>
            </a:r>
            <a:r>
              <a:rPr lang="en-US" dirty="0"/>
              <a:t> </a:t>
            </a:r>
            <a:r>
              <a:rPr lang="en-US" dirty="0" err="1"/>
              <a:t>Komputer</a:t>
            </a:r>
            <a:endParaRPr lang="en-US" dirty="0"/>
          </a:p>
        </p:txBody>
      </p:sp>
      <p:sp>
        <p:nvSpPr>
          <p:cNvPr id="3" name="Content Placeholder 2">
            <a:extLst>
              <a:ext uri="{FF2B5EF4-FFF2-40B4-BE49-F238E27FC236}">
                <a16:creationId xmlns:a16="http://schemas.microsoft.com/office/drawing/2014/main" xmlns="" id="{51EF7348-DB19-4994-9B5B-477E2D43BBF9}"/>
              </a:ext>
            </a:extLst>
          </p:cNvPr>
          <p:cNvSpPr>
            <a:spLocks noGrp="1"/>
          </p:cNvSpPr>
          <p:nvPr>
            <p:ph idx="1"/>
          </p:nvPr>
        </p:nvSpPr>
        <p:spPr>
          <a:xfrm>
            <a:off x="677334" y="2107096"/>
            <a:ext cx="8596668" cy="4583623"/>
          </a:xfrm>
        </p:spPr>
        <p:txBody>
          <a:bodyPr>
            <a:normAutofit lnSpcReduction="10000"/>
          </a:bodyPr>
          <a:lstStyle/>
          <a:p>
            <a:r>
              <a:rPr lang="en-US"/>
              <a:t>Walaupun berukuran besar, sistem tersebut dikategorikan sebagai "komputer pribadi" (PC). Siapa saja yang ingin melakukan komputasi; harus memesan/antri untuk mendapatkan alokasi waktu </a:t>
            </a:r>
            <a:r>
              <a:rPr lang="fi-FI"/>
              <a:t>(rata-rata 30-120 menit). Jika ingin melakukan kompilasi Fortran, maka pengguna pertama kali akan </a:t>
            </a:r>
            <a:r>
              <a:rPr lang="en-US"/>
              <a:t>me-</a:t>
            </a:r>
            <a:r>
              <a:rPr lang="en-US" i="1"/>
              <a:t>load </a:t>
            </a:r>
            <a:r>
              <a:rPr lang="en-US"/>
              <a:t>kompilator Fortran, yang diikuti dengan "</a:t>
            </a:r>
            <a:r>
              <a:rPr lang="en-US" i="1"/>
              <a:t>load</a:t>
            </a:r>
            <a:r>
              <a:rPr lang="en-US"/>
              <a:t>" program dan data. Hasil yang diperoleh, biasanya berbentuk cetakan (</a:t>
            </a:r>
            <a:r>
              <a:rPr lang="en-US" i="1"/>
              <a:t>print-out</a:t>
            </a:r>
            <a:r>
              <a:rPr lang="en-US"/>
              <a:t>). Timbul beberapa masalah pada sistem PC tersebut. Umpama, alokasi pesanan harus dilakukan dimuka. Jika pekerjaan rampung sebelum rencana semula, maka sistem komputer menjadi "</a:t>
            </a:r>
            <a:r>
              <a:rPr lang="en-US" i="1"/>
              <a:t>idle</a:t>
            </a:r>
            <a:r>
              <a:rPr lang="en-US"/>
              <a:t>"/tidak tergunakan. Sebaliknya, jika perkerjaan rampung lebih lama dari rencana semula, para calon pengguna berikutnya harus menunggu hingga pekerjaan selesai. Selain itu, seorang pengguna kompilator Fortran akan beruntung, jika pengguna sebelumnya juga menggunakan Fortran. Namun, jika pengguna sebelumnya menggunakan Cobol, maka pengguna Fortran harus me-"</a:t>
            </a:r>
            <a:r>
              <a:rPr lang="en-US" i="1"/>
              <a:t>load</a:t>
            </a:r>
            <a:r>
              <a:rPr lang="en-US"/>
              <a:t>". Masalah ini ditanggulangi dengan menggabungkan para pengguna kompilator sejenis ke dalam satu kelompok </a:t>
            </a:r>
            <a:r>
              <a:rPr lang="en-US" i="1"/>
              <a:t>batch </a:t>
            </a:r>
            <a:r>
              <a:rPr lang="en-US"/>
              <a:t>yang sama. Medium semula yaitu </a:t>
            </a:r>
            <a:r>
              <a:rPr lang="en-US" i="1"/>
              <a:t>punch card </a:t>
            </a:r>
            <a:r>
              <a:rPr lang="en-US"/>
              <a:t>diganti dengan </a:t>
            </a:r>
            <a:r>
              <a:rPr lang="en-US" i="1"/>
              <a:t>tape</a:t>
            </a:r>
            <a:r>
              <a:rPr lang="en-US"/>
              <a:t>.</a:t>
            </a:r>
            <a:endParaRPr lang="en-US" dirty="0"/>
          </a:p>
        </p:txBody>
      </p:sp>
    </p:spTree>
    <p:extLst>
      <p:ext uri="{BB962C8B-B14F-4D97-AF65-F5344CB8AC3E}">
        <p14:creationId xmlns:p14="http://schemas.microsoft.com/office/powerpoint/2010/main" val="136236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xmlns="" id="{AB62393A-6733-498D-A2AC-7FB7B8FDB314}"/>
              </a:ext>
              <a:ext uri="{C183D7F6-B498-43B3-948B-1728B52AA6E4}">
                <adec:decorative xmlns:adec="http://schemas.microsoft.com/office/drawing/2017/decorative" xmlns="" val="1"/>
              </a:ext>
            </a:extLst>
          </p:cNvPr>
          <p:cNvGrpSpPr>
            <a:grpSpLocks noGrp="1" noUngrp="1" noRot="1" noChangeAspect="1" noMove="1" noResize="1"/>
          </p:cNvGrpSpPr>
          <p:nvPr>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xmlns="" id="{BE39D66C-6EF0-4D11-AA3E-F51153412C73}"/>
                </a:ext>
                <a:ext uri="{C183D7F6-B498-43B3-948B-1728B52AA6E4}">
                  <adec:decorative xmlns:adec="http://schemas.microsoft.com/office/drawing/2017/decorative" xmlns="" val="1"/>
                </a:ext>
              </a:extLst>
            </p:cNvPr>
            <p:cNvCxnSpPr/>
            <p:nvPr>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xmlns="" id="{F62364A7-DF82-4BC5-932A-2D8405CDF0A0}"/>
                </a:ext>
                <a:ext uri="{C183D7F6-B498-43B3-948B-1728B52AA6E4}">
                  <adec:decorative xmlns:adec="http://schemas.microsoft.com/office/drawing/2017/decorative" xmlns="" val="1"/>
                </a:ext>
              </a:extLst>
            </p:cNvPr>
            <p:cNvCxnSpPr/>
            <p:nvPr>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xmlns="" id="{8A6951FD-79F3-45CF-BE2F-A5C2D6D9F49C}"/>
                </a:ext>
                <a:ext uri="{C183D7F6-B498-43B3-948B-1728B52AA6E4}">
                  <adec:decorative xmlns:adec="http://schemas.microsoft.com/office/drawing/2017/decorative" xmlns="" val="1"/>
                </a:ext>
              </a:extLst>
            </p:cNvPr>
            <p:cNvSpPr/>
            <p:nvPr>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xmlns="" id="{5EAB1AEE-C668-4926-970F-19315308EDBA}"/>
                </a:ext>
                <a:ext uri="{C183D7F6-B498-43B3-948B-1728B52AA6E4}">
                  <adec:decorative xmlns:adec="http://schemas.microsoft.com/office/drawing/2017/decorative" xmlns="" val="1"/>
                </a:ext>
              </a:extLst>
            </p:cNvPr>
            <p:cNvSpPr/>
            <p:nvPr>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xmlns="" id="{61457E3D-775A-40C1-931E-DB2132F3971F}"/>
                </a:ext>
                <a:ext uri="{C183D7F6-B498-43B3-948B-1728B52AA6E4}">
                  <adec:decorative xmlns:adec="http://schemas.microsoft.com/office/drawing/2017/decorative" xmlns="" val="1"/>
                </a:ext>
              </a:extLst>
            </p:cNvPr>
            <p:cNvSpPr/>
            <p:nvPr>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xmlns="" id="{3ED67183-8EAB-4574-BE38-C65A428B5F5B}"/>
                </a:ext>
                <a:ext uri="{C183D7F6-B498-43B3-948B-1728B52AA6E4}">
                  <adec:decorative xmlns:adec="http://schemas.microsoft.com/office/drawing/2017/decorative" xmlns="" val="1"/>
                </a:ext>
              </a:extLst>
            </p:cNvPr>
            <p:cNvSpPr/>
            <p:nvPr>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xmlns="" id="{A61F9A32-DBA1-426F-9A89-2585442C7CAA}"/>
                </a:ext>
                <a:ext uri="{C183D7F6-B498-43B3-948B-1728B52AA6E4}">
                  <adec:decorative xmlns:adec="http://schemas.microsoft.com/office/drawing/2017/decorative" xmlns="" val="1"/>
                </a:ext>
              </a:extLst>
            </p:cNvPr>
            <p:cNvSpPr/>
            <p:nvPr>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xmlns="" id="{F267F890-CA42-46C6-9AF6-971EABEA1D24}"/>
                </a:ext>
                <a:ext uri="{C183D7F6-B498-43B3-948B-1728B52AA6E4}">
                  <adec:decorative xmlns:adec="http://schemas.microsoft.com/office/drawing/2017/decorative" xmlns="" val="1"/>
                </a:ext>
              </a:extLst>
            </p:cNvPr>
            <p:cNvSpPr/>
            <p:nvPr>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xmlns="" id="{82CA700D-FF17-4151-B0BF-601FCB733B17}"/>
                </a:ext>
                <a:ext uri="{C183D7F6-B498-43B3-948B-1728B52AA6E4}">
                  <adec:decorative xmlns:adec="http://schemas.microsoft.com/office/drawing/2017/decorative" xmlns="" val="1"/>
                </a:ext>
              </a:extLst>
            </p:cNvPr>
            <p:cNvSpPr/>
            <p:nvPr>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xmlns="" id="{209DA7CD-C741-462A-AA30-660EFA4B2F24}"/>
                </a:ext>
                <a:ext uri="{C183D7F6-B498-43B3-948B-1728B52AA6E4}">
                  <adec:decorative xmlns:adec="http://schemas.microsoft.com/office/drawing/2017/decorative" xmlns="" val="1"/>
                </a:ext>
              </a:extLst>
            </p:cNvPr>
            <p:cNvSpPr/>
            <p:nvPr>
              <p:extLst/>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BCD9276E-FCAE-49B9-AA0D-565CAB5B9273}"/>
              </a:ext>
            </a:extLst>
          </p:cNvPr>
          <p:cNvSpPr>
            <a:spLocks noGrp="1"/>
          </p:cNvSpPr>
          <p:nvPr>
            <p:ph type="title"/>
          </p:nvPr>
        </p:nvSpPr>
        <p:spPr>
          <a:xfrm>
            <a:off x="985968" y="4473225"/>
            <a:ext cx="8288035" cy="1095059"/>
          </a:xfrm>
        </p:spPr>
        <p:txBody>
          <a:bodyPr vert="horz" lIns="91440" tIns="45720" rIns="91440" bIns="45720" rtlCol="0" anchor="b">
            <a:normAutofit/>
          </a:bodyPr>
          <a:lstStyle/>
          <a:p>
            <a:pPr algn="ctr">
              <a:lnSpc>
                <a:spcPct val="90000"/>
              </a:lnSpc>
            </a:pPr>
            <a:r>
              <a:rPr lang="en-US" sz="4100"/>
              <a:t>Konsep Dasar Perangkat Komputer</a:t>
            </a:r>
          </a:p>
        </p:txBody>
      </p:sp>
      <p:pic>
        <p:nvPicPr>
          <p:cNvPr id="6146" name="Picture 2" descr="Hasil gambar untuk Arsitektur Komputer von-Neumann">
            <a:extLst>
              <a:ext uri="{FF2B5EF4-FFF2-40B4-BE49-F238E27FC236}">
                <a16:creationId xmlns:a16="http://schemas.microsoft.com/office/drawing/2014/main" xmlns="" id="{B5AC1DFA-98FB-41A1-8B9A-1838CE79D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965" y="1177651"/>
            <a:ext cx="4029717" cy="28308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B2889729-530C-477E-BD3C-98353832E80B}"/>
              </a:ext>
            </a:extLst>
          </p:cNvPr>
          <p:cNvPicPr>
            <a:picLocks noChangeAspect="1"/>
          </p:cNvPicPr>
          <p:nvPr/>
        </p:nvPicPr>
        <p:blipFill>
          <a:blip r:embed="rId3"/>
          <a:stretch>
            <a:fillRect/>
          </a:stretch>
        </p:blipFill>
        <p:spPr>
          <a:xfrm>
            <a:off x="5244284" y="1565511"/>
            <a:ext cx="4029717" cy="2055155"/>
          </a:xfrm>
          <a:prstGeom prst="rect">
            <a:avLst/>
          </a:prstGeom>
        </p:spPr>
      </p:pic>
    </p:spTree>
    <p:extLst>
      <p:ext uri="{BB962C8B-B14F-4D97-AF65-F5344CB8AC3E}">
        <p14:creationId xmlns:p14="http://schemas.microsoft.com/office/powerpoint/2010/main" val="42318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9276E-FCAE-49B9-AA0D-565CAB5B9273}"/>
              </a:ext>
            </a:extLst>
          </p:cNvPr>
          <p:cNvSpPr>
            <a:spLocks noGrp="1"/>
          </p:cNvSpPr>
          <p:nvPr>
            <p:ph type="title"/>
          </p:nvPr>
        </p:nvSpPr>
        <p:spPr>
          <a:xfrm>
            <a:off x="677334" y="609600"/>
            <a:ext cx="8596668" cy="1320800"/>
          </a:xfrm>
        </p:spPr>
        <p:txBody>
          <a:bodyPr/>
          <a:lstStyle/>
          <a:p>
            <a:r>
              <a:rPr lang="en-US" dirty="0" err="1"/>
              <a:t>Konsep</a:t>
            </a:r>
            <a:r>
              <a:rPr lang="en-US" dirty="0"/>
              <a:t> Dasar </a:t>
            </a:r>
            <a:r>
              <a:rPr lang="en-US" dirty="0" err="1"/>
              <a:t>Perangkat</a:t>
            </a:r>
            <a:r>
              <a:rPr lang="en-US" dirty="0"/>
              <a:t> </a:t>
            </a:r>
            <a:r>
              <a:rPr lang="en-US" dirty="0" err="1"/>
              <a:t>Komputer</a:t>
            </a:r>
            <a:endParaRPr lang="en-US" dirty="0"/>
          </a:p>
        </p:txBody>
      </p:sp>
      <p:sp>
        <p:nvSpPr>
          <p:cNvPr id="3" name="Content Placeholder 2">
            <a:extLst>
              <a:ext uri="{FF2B5EF4-FFF2-40B4-BE49-F238E27FC236}">
                <a16:creationId xmlns:a16="http://schemas.microsoft.com/office/drawing/2014/main" xmlns="" id="{51EF7348-DB19-4994-9B5B-477E2D43BBF9}"/>
              </a:ext>
            </a:extLst>
          </p:cNvPr>
          <p:cNvSpPr>
            <a:spLocks noGrp="1"/>
          </p:cNvSpPr>
          <p:nvPr>
            <p:ph idx="1"/>
          </p:nvPr>
        </p:nvSpPr>
        <p:spPr>
          <a:xfrm>
            <a:off x="677334" y="2107096"/>
            <a:ext cx="8596668" cy="4583623"/>
          </a:xfrm>
        </p:spPr>
        <p:txBody>
          <a:bodyPr>
            <a:normAutofit lnSpcReduction="10000"/>
          </a:bodyPr>
          <a:lstStyle/>
          <a:p>
            <a:r>
              <a:rPr lang="en-US"/>
              <a:t>Walaupun berukuran besar, sistem tersebut dikategorikan sebagai "komputer pribadi" (PC). Siapa saja yang ingin melakukan komputasi; harus memesan/antri untuk mendapatkan alokasi waktu </a:t>
            </a:r>
            <a:r>
              <a:rPr lang="fi-FI"/>
              <a:t>(rata-rata 30-120 menit). Jika ingin melakukan kompilasi Fortran, maka pengguna pertama kali akan </a:t>
            </a:r>
            <a:r>
              <a:rPr lang="en-US"/>
              <a:t>me-</a:t>
            </a:r>
            <a:r>
              <a:rPr lang="en-US" i="1"/>
              <a:t>load </a:t>
            </a:r>
            <a:r>
              <a:rPr lang="en-US"/>
              <a:t>kompilator Fortran, yang diikuti dengan "</a:t>
            </a:r>
            <a:r>
              <a:rPr lang="en-US" i="1"/>
              <a:t>load</a:t>
            </a:r>
            <a:r>
              <a:rPr lang="en-US"/>
              <a:t>" program dan data. Hasil yang diperoleh, biasanya berbentuk cetakan (</a:t>
            </a:r>
            <a:r>
              <a:rPr lang="en-US" i="1"/>
              <a:t>print-out</a:t>
            </a:r>
            <a:r>
              <a:rPr lang="en-US"/>
              <a:t>). Timbul beberapa masalah pada sistem PC tersebut. Umpama, alokasi pesanan harus dilakukan dimuka. Jika pekerjaan rampung sebelum rencana semula, maka sistem komputer menjadi "</a:t>
            </a:r>
            <a:r>
              <a:rPr lang="en-US" i="1"/>
              <a:t>idle</a:t>
            </a:r>
            <a:r>
              <a:rPr lang="en-US"/>
              <a:t>"/tidak tergunakan. Sebaliknya, jika perkerjaan rampung lebih lama dari rencana semula, para calon pengguna berikutnya harus menunggu hingga pekerjaan selesai. Selain itu, seorang pengguna kompilator Fortran akan beruntung, jika pengguna sebelumnya juga menggunakan Fortran. Namun, jika pengguna sebelumnya menggunakan Cobol, maka pengguna Fortran harus me-"</a:t>
            </a:r>
            <a:r>
              <a:rPr lang="en-US" i="1"/>
              <a:t>load</a:t>
            </a:r>
            <a:r>
              <a:rPr lang="en-US"/>
              <a:t>". Masalah ini ditanggulangi dengan menggabungkan para pengguna kompilator sejenis ke dalam satu kelompok </a:t>
            </a:r>
            <a:r>
              <a:rPr lang="en-US" i="1"/>
              <a:t>batch </a:t>
            </a:r>
            <a:r>
              <a:rPr lang="en-US"/>
              <a:t>yang sama. Medium semula yaitu </a:t>
            </a:r>
            <a:r>
              <a:rPr lang="en-US" i="1"/>
              <a:t>punch card </a:t>
            </a:r>
            <a:r>
              <a:rPr lang="en-US"/>
              <a:t>diganti dengan </a:t>
            </a:r>
            <a:r>
              <a:rPr lang="en-US" i="1"/>
              <a:t>tape</a:t>
            </a:r>
            <a:r>
              <a:rPr lang="en-US"/>
              <a:t>.</a:t>
            </a:r>
            <a:endParaRPr lang="en-US" dirty="0"/>
          </a:p>
        </p:txBody>
      </p:sp>
    </p:spTree>
    <p:extLst>
      <p:ext uri="{BB962C8B-B14F-4D97-AF65-F5344CB8AC3E}">
        <p14:creationId xmlns:p14="http://schemas.microsoft.com/office/powerpoint/2010/main" val="6306023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otalTime>95</TotalTime>
  <Words>2741</Words>
  <Application>Microsoft Macintosh PowerPoint</Application>
  <PresentationFormat>Widescreen</PresentationFormat>
  <Paragraphs>123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Trebuchet MS</vt:lpstr>
      <vt:lpstr>Wingdings 3</vt:lpstr>
      <vt:lpstr>Facet</vt:lpstr>
      <vt:lpstr>Sistem Operasi</vt:lpstr>
      <vt:lpstr>Konsep Dasar Perangkat Komputer</vt:lpstr>
      <vt:lpstr>Konsep Dasar Perangkat Komputer</vt:lpstr>
      <vt:lpstr>Konsep Dasar Perangkat Komputer</vt:lpstr>
      <vt:lpstr>Konsep Dasar Perangkat Komputer</vt:lpstr>
      <vt:lpstr>Konsep Dasar Perangkat Komputer</vt:lpstr>
      <vt:lpstr>Konsep Dasar Perangkat Komputer</vt:lpstr>
      <vt:lpstr>Konsep Dasar Perangkat Komputer</vt:lpstr>
      <vt:lpstr>Konsep Dasar Perangkat Komputer</vt:lpstr>
      <vt:lpstr>Konsep Dasar Perangkat Komputer</vt:lpstr>
      <vt:lpstr>Konsep Dasar Perangkat Komputer</vt:lpstr>
      <vt:lpstr>Konsep Dasar Perangkat Komputer</vt:lpstr>
      <vt:lpstr>Komponen Sistem Operasi Pendahuluan</vt:lpstr>
      <vt:lpstr>Komponen Sistem Operasi Manajemen Proses</vt:lpstr>
      <vt:lpstr>Komponen Sistem Operasi Manajemen Memori Utama</vt:lpstr>
      <vt:lpstr>Komponen Sistem Operasi Manajemen Sistem Berkas</vt:lpstr>
      <vt:lpstr>Komponen Sistem Operasi Manajemen Sistem Masukan/Keluaran</vt:lpstr>
      <vt:lpstr>Komponen Sistem Operasi Manajemen Penyimpanan Sekunder</vt:lpstr>
      <vt:lpstr>Komponen Sistem Operasi Sistem Proteksi</vt:lpstr>
      <vt:lpstr>Komponen Sistem Operasi Jaringan</vt:lpstr>
      <vt:lpstr>Komponen Sistem Operasi Command-Interpreter System</vt:lpstr>
      <vt:lpstr>Komponen Sistem Operasi Command-Interpreter System</vt:lpstr>
      <vt:lpstr>Struktur Sistem Operasi Pendahuluan</vt:lpstr>
      <vt:lpstr>Struktur Sistem Operasi Struktur Sederhana</vt:lpstr>
      <vt:lpstr>Struktur Sistem Operasi Pendekatan Berlapis</vt:lpstr>
      <vt:lpstr>Struktur Sistem Operasi Pendekatan Berlapis</vt:lpstr>
      <vt:lpstr>Struktur Sistem Operasi Pendekatan Berlapis</vt:lpstr>
      <vt:lpstr>Struktur Sistem Operasi Pendekatan Berlapis</vt:lpstr>
      <vt:lpstr>Struktur Sistem Operasi Pendekatan Berlapis</vt:lpstr>
      <vt:lpstr>Struktur Sistem Operasi Pendekatan Berlapis</vt:lpstr>
      <vt:lpstr>Struktur Sistem Operasi Pendekatan Berlapis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Operasi</dc:title>
  <dc:creator>genuine1000</dc:creator>
  <cp:lastModifiedBy>Microsoft Office User</cp:lastModifiedBy>
  <cp:revision>3</cp:revision>
  <dcterms:created xsi:type="dcterms:W3CDTF">2019-02-05T15:14:02Z</dcterms:created>
  <dcterms:modified xsi:type="dcterms:W3CDTF">2019-02-12T22:35:52Z</dcterms:modified>
</cp:coreProperties>
</file>