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28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454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91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6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84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1EEBC9-1525-4615-8C82-5E06941CFB55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21620-51A3-443E-BF50-3671C6674A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2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22DF-82AB-4B97-963F-4338733E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35740"/>
            <a:ext cx="10318418" cy="3615655"/>
          </a:xfrm>
        </p:spPr>
        <p:txBody>
          <a:bodyPr/>
          <a:lstStyle/>
          <a:p>
            <a:r>
              <a:rPr lang="en-US" sz="8000" dirty="0"/>
              <a:t>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FDDFE-8BDE-4B3F-807B-0E92FFBF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463" y="5189083"/>
            <a:ext cx="8582538" cy="742279"/>
          </a:xfrm>
        </p:spPr>
        <p:txBody>
          <a:bodyPr/>
          <a:lstStyle/>
          <a:p>
            <a:r>
              <a:rPr lang="en-US" dirty="0" err="1"/>
              <a:t>Abbul</a:t>
            </a:r>
            <a:r>
              <a:rPr lang="en-US" dirty="0"/>
              <a:t> </a:t>
            </a:r>
            <a:r>
              <a:rPr lang="en-US" dirty="0" err="1"/>
              <a:t>latif</a:t>
            </a:r>
            <a:r>
              <a:rPr lang="en-US" dirty="0"/>
              <a:t>(1), </a:t>
            </a:r>
            <a:r>
              <a:rPr lang="en-US" dirty="0" err="1"/>
              <a:t>farid</a:t>
            </a:r>
            <a:r>
              <a:rPr lang="en-US" dirty="0"/>
              <a:t> </a:t>
            </a:r>
            <a:r>
              <a:rPr lang="en-US" dirty="0" err="1"/>
              <a:t>aziz</a:t>
            </a:r>
            <a:r>
              <a:rPr lang="en-US" dirty="0"/>
              <a:t>(14), </a:t>
            </a:r>
            <a:r>
              <a:rPr lang="en-US" dirty="0" err="1"/>
              <a:t>m.zafril</a:t>
            </a:r>
            <a:r>
              <a:rPr lang="en-US" dirty="0"/>
              <a:t>(25)</a:t>
            </a:r>
          </a:p>
        </p:txBody>
      </p:sp>
    </p:spTree>
    <p:extLst>
      <p:ext uri="{BB962C8B-B14F-4D97-AF65-F5344CB8AC3E}">
        <p14:creationId xmlns:p14="http://schemas.microsoft.com/office/powerpoint/2010/main" val="21317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240C-4EE4-4E3F-83C4-64C4EE67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you do prevent computer infections?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9E44-F6C4-409E-AC82-5B6F9C49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antivirus</a:t>
            </a:r>
          </a:p>
          <a:p>
            <a:r>
              <a:rPr lang="en-US" dirty="0"/>
              <a:t>Update antivirus</a:t>
            </a:r>
          </a:p>
          <a:p>
            <a:r>
              <a:rPr lang="en-US" dirty="0"/>
              <a:t>Scan </a:t>
            </a:r>
            <a:r>
              <a:rPr lang="en-US" dirty="0" err="1"/>
              <a:t>rountinely</a:t>
            </a:r>
            <a:endParaRPr lang="en-US" dirty="0"/>
          </a:p>
          <a:p>
            <a:r>
              <a:rPr lang="en-US" dirty="0"/>
              <a:t>Don’t download file carelessly</a:t>
            </a:r>
          </a:p>
          <a:p>
            <a:r>
              <a:rPr lang="en-US" dirty="0"/>
              <a:t>Only download software originally, because if the software pirated bring some virus </a:t>
            </a:r>
          </a:p>
          <a:p>
            <a:r>
              <a:rPr lang="en-US" dirty="0"/>
              <a:t>Update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Secure your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EFA7-5F64-4B6C-B011-AEB91E70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keep your protection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F24B-5A8B-4F77-9A1F-298AFA1B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</a:t>
            </a:r>
          </a:p>
        </p:txBody>
      </p:sp>
    </p:spTree>
    <p:extLst>
      <p:ext uri="{BB962C8B-B14F-4D97-AF65-F5344CB8AC3E}">
        <p14:creationId xmlns:p14="http://schemas.microsoft.com/office/powerpoint/2010/main" val="2983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9CE3-8174-4EA4-A53E-50A0D85A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internet has lots of websites where you can get free software. What should you do to improve your computer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2AE4-A7D1-4EFF-81D2-F8E63566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EB-8B3A-4CB3-9640-F1124B7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Which crime is the most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DFE6-664D-48F0-B092-22B21EE3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96646"/>
            <a:ext cx="10178322" cy="1056442"/>
          </a:xfrm>
        </p:spPr>
        <p:txBody>
          <a:bodyPr/>
          <a:lstStyle/>
          <a:p>
            <a:r>
              <a:rPr lang="en-US" dirty="0" err="1"/>
              <a:t>Phising</a:t>
            </a:r>
            <a:r>
              <a:rPr lang="en-US" dirty="0"/>
              <a:t> because the criminal can getting password and identity someone and dangerous if used incorrectly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EBF102-AC61-45BD-A599-EC85D4415084}"/>
              </a:ext>
            </a:extLst>
          </p:cNvPr>
          <p:cNvSpPr txBox="1">
            <a:spLocks/>
          </p:cNvSpPr>
          <p:nvPr/>
        </p:nvSpPr>
        <p:spPr>
          <a:xfrm>
            <a:off x="1251678" y="1721283"/>
            <a:ext cx="10178322" cy="915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2. It is fair or unfair to pay for the that you download?   </a:t>
            </a:r>
          </a:p>
          <a:p>
            <a:r>
              <a:rPr lang="en-US" sz="2800" dirty="0"/>
              <a:t>    Should copyright violation be allowed online?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6FEC5E-58DE-4217-9FC3-806259828A12}"/>
              </a:ext>
            </a:extLst>
          </p:cNvPr>
          <p:cNvSpPr txBox="1">
            <a:spLocks/>
          </p:cNvSpPr>
          <p:nvPr/>
        </p:nvSpPr>
        <p:spPr>
          <a:xfrm>
            <a:off x="1251678" y="2531617"/>
            <a:ext cx="10178322" cy="105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342BD2-B252-4063-98F0-08B8D4E22F5B}"/>
              </a:ext>
            </a:extLst>
          </p:cNvPr>
          <p:cNvSpPr txBox="1">
            <a:spLocks/>
          </p:cNvSpPr>
          <p:nvPr/>
        </p:nvSpPr>
        <p:spPr>
          <a:xfrm>
            <a:off x="1251678" y="3429000"/>
            <a:ext cx="10178322" cy="915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3. What laws can be taken by government to stop  </a:t>
            </a:r>
          </a:p>
          <a:p>
            <a:r>
              <a:rPr lang="en-US" sz="2800" dirty="0"/>
              <a:t>    cybercrimes?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3DCB4-E509-4CF6-8567-3A660A6AF608}"/>
              </a:ext>
            </a:extLst>
          </p:cNvPr>
          <p:cNvSpPr txBox="1">
            <a:spLocks/>
          </p:cNvSpPr>
          <p:nvPr/>
        </p:nvSpPr>
        <p:spPr>
          <a:xfrm>
            <a:off x="1251678" y="2531617"/>
            <a:ext cx="10178322" cy="105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Fair, because if we not paying we same not appreciate the creator</a:t>
            </a:r>
          </a:p>
          <a:p>
            <a:r>
              <a:rPr lang="en-US" dirty="0"/>
              <a:t>Yes, but he get warning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4F103E-6EEB-4FB5-A709-DD8FBB1DC8DA}"/>
              </a:ext>
            </a:extLst>
          </p:cNvPr>
          <p:cNvSpPr txBox="1">
            <a:spLocks/>
          </p:cNvSpPr>
          <p:nvPr/>
        </p:nvSpPr>
        <p:spPr>
          <a:xfrm>
            <a:off x="1251678" y="4273363"/>
            <a:ext cx="10178322" cy="105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yet, because there are still gaps</a:t>
            </a:r>
          </a:p>
        </p:txBody>
      </p:sp>
    </p:spTree>
    <p:extLst>
      <p:ext uri="{BB962C8B-B14F-4D97-AF65-F5344CB8AC3E}">
        <p14:creationId xmlns:p14="http://schemas.microsoft.com/office/powerpoint/2010/main" val="41902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EF263B-B0C1-497E-9137-BF70F210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0186"/>
          </a:xfrm>
        </p:spPr>
        <p:txBody>
          <a:bodyPr>
            <a:normAutofit/>
          </a:bodyPr>
          <a:lstStyle/>
          <a:p>
            <a:r>
              <a:rPr lang="en-US" sz="2800" dirty="0"/>
              <a:t>4. Do you think government have the right to censor </a:t>
            </a:r>
            <a:br>
              <a:rPr lang="en-US" sz="2800" dirty="0"/>
            </a:br>
            <a:r>
              <a:rPr lang="en-US" sz="2800" dirty="0"/>
              <a:t>    material on the internet?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CF9921-6A2B-4791-8616-7784B12EA84F}"/>
              </a:ext>
            </a:extLst>
          </p:cNvPr>
          <p:cNvSpPr txBox="1">
            <a:spLocks/>
          </p:cNvSpPr>
          <p:nvPr/>
        </p:nvSpPr>
        <p:spPr>
          <a:xfrm>
            <a:off x="1251678" y="2584047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5. Personal information such as our </a:t>
            </a:r>
            <a:r>
              <a:rPr lang="en-US" sz="2800" dirty="0" err="1"/>
              <a:t>addres</a:t>
            </a:r>
            <a:r>
              <a:rPr lang="en-US" sz="2800" dirty="0"/>
              <a:t>, salary, and </a:t>
            </a:r>
          </a:p>
          <a:p>
            <a:r>
              <a:rPr lang="en-US" sz="2800" dirty="0"/>
              <a:t>     civil and criminal records is held in databases by </a:t>
            </a:r>
          </a:p>
          <a:p>
            <a:r>
              <a:rPr lang="en-US" sz="2800" dirty="0"/>
              <a:t>     marketing companies. Is our privacy in danger?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0D262-40F8-4FBA-BCA4-0BB0001464F5}"/>
              </a:ext>
            </a:extLst>
          </p:cNvPr>
          <p:cNvSpPr txBox="1">
            <a:spLocks/>
          </p:cNvSpPr>
          <p:nvPr/>
        </p:nvSpPr>
        <p:spPr>
          <a:xfrm>
            <a:off x="1251678" y="1219444"/>
            <a:ext cx="10178322" cy="1056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yet, because there are still gaps</a:t>
            </a:r>
          </a:p>
        </p:txBody>
      </p:sp>
    </p:spTree>
    <p:extLst>
      <p:ext uri="{BB962C8B-B14F-4D97-AF65-F5344CB8AC3E}">
        <p14:creationId xmlns:p14="http://schemas.microsoft.com/office/powerpoint/2010/main" val="30875140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225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Computer security</vt:lpstr>
      <vt:lpstr>What do you do prevent computer infections?</vt:lpstr>
      <vt:lpstr>do you keep your protection update?</vt:lpstr>
      <vt:lpstr>The internet has lots of websites where you can get free software. What should you do to improve your computer security?</vt:lpstr>
      <vt:lpstr>1. Which crime is the most dangerous?</vt:lpstr>
      <vt:lpstr>4. Do you think government have the right to censor      material on the internet?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faridazizw@gmail.com</dc:creator>
  <cp:lastModifiedBy>faridazizw@gmail.com</cp:lastModifiedBy>
  <cp:revision>8</cp:revision>
  <dcterms:created xsi:type="dcterms:W3CDTF">2019-03-18T04:03:26Z</dcterms:created>
  <dcterms:modified xsi:type="dcterms:W3CDTF">2019-03-18T06:28:19Z</dcterms:modified>
</cp:coreProperties>
</file>