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3CB75BD-1B7B-4C11-B59F-BBDBAF7A203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C32A1D2-4CE2-4DB3-BAD7-EE176EA541A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13/12/2023 15:07:48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613062B1-ADB0-49E5-91BB-CD7A2DFB1F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182"/>
            <a:ext cx="12192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2023-12-13T14:07:48Z</dcterms:created>
  <dcterms:modified xsi:type="dcterms:W3CDTF">2023-12-13T14:07:48Z</dcterms:modified>
</cp:coreProperties>
</file>