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4FFD-B620-489D-B4DB-F7D1D289A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1072-5062-4189-AE71-2BE514783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BB011-19EB-40BC-8B5B-C9C8F746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DE99-6568-4B2C-851E-0BFC0017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8F1F-99D6-4F0C-A8DD-0B0EFED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CC86-1FA9-4A89-ACCA-ED4FA7F7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7247B-37FA-405A-BEF4-7B8E9F5F5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1186E-5666-44B0-B91C-5ECAEAF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7B65-DFA1-4BD1-B4C5-9B9B88D4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A558-AC2B-4E9F-928A-CA953DDB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7ABFB-18C2-4F79-856C-52CF42736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42DE5-18CE-4FCE-90A1-B4E513039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DCC8-62C7-49FC-A813-2E49D6AE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950B-55A1-4A30-BE27-9CD2356B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7479-ADEA-458C-B054-91712EC3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E5E2-A80B-4ED1-AD80-038079C5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C8EC-61B5-4332-B36E-DCB5A903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6232-9C2D-4CBD-A58D-2BE175F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E212-95BF-48F5-BBA8-21B73201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EC4BC-F056-4347-A619-E76497F3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BB16-F653-491E-BDEE-0018250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622B1-C9B2-400B-9288-8E5CD185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EF12-3AB5-4C9E-BD6E-0B9DBB84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A727-09E6-4962-99FB-5BC2EA20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9A87-E7B9-4F25-B439-4BF6D267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9C0-9E6B-4068-A3CA-CAF2055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10BD-5772-4451-827F-680418BEC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BF385-1244-4704-B73C-86B3302C8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977AE-A70D-4D37-9B2D-809129F0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6852F-E3A7-4E70-8423-98E15190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E09-0636-46FE-B094-E20B703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1869-A21F-41D4-B104-1C1C1C07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B3951-3146-4101-9B32-38B16967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D9790-277C-408A-AC87-4C34A0E75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D8BF0-0B9A-4CC1-9C45-F82E9A334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15BD2-4100-444A-8B91-3FB097438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AF054-9817-4095-B392-123BD812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AC88F-968D-4C4F-A81E-CA90B012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F3E6-5079-4B6C-91A1-FF09F77A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1FDE-D9CF-4548-B4FB-1BD7037A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B7ECA-41E7-4357-84AD-A396D7B5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B3694-4D93-45F3-843D-8D00F15D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13014-8F77-4421-89E0-F8DBB60E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B63E4-7B3C-47AF-9226-36AFCB75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8FED8-F8CC-434A-A44C-85EF36B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C4079-D06B-400D-9205-8DEE3459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6A64-832B-4438-B94F-3EFDA2E4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D933-7B3E-4B7A-A96B-CD6CD1FD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F33-EA84-4EBD-AAE2-67BF5DDA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59A89-1099-4C24-8413-BD5682E4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66BD3-9318-48E4-870D-E11B556F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7D0E6-1B69-4D10-A716-9E7AD90E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9A14-1354-43F8-9E0D-4F1AA75F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12A6-9DD4-4F8B-90B4-508319191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F7F19-5E20-494A-86DC-1E17ABB0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BBB8A-06A6-48B1-89F6-D83E639D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1FCBE-BF96-40DF-81B4-505DF29B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64EB9-BB2F-4DF5-B72C-DAD9AEF1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40F6A-E269-4B7F-ABF7-2C311D96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A7EE-CEB7-48E1-84B3-BA58A2F2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6A4D-C390-464E-9420-1AF1D43F5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3D47-E226-4FE1-9CAB-02D3B4A1CF1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E2107-564B-43D0-9C91-22E393B57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EED3-527C-4825-A9FA-506A640A0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DB19-A4E5-4670-9783-650F00A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BCCE-A0E2-4113-B8A2-127533E91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070"/>
            <a:ext cx="8468139" cy="116619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 the name of Allah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9AA52-5299-4E76-9106-D219215BC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69" y="2782956"/>
            <a:ext cx="8686799" cy="4724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</a:rPr>
              <a:t>		 computer science faculty</a:t>
            </a:r>
          </a:p>
          <a:p>
            <a:pPr algn="l"/>
            <a:r>
              <a:rPr lang="en-US" sz="3200" dirty="0">
                <a:solidFill>
                  <a:srgbClr val="002060"/>
                </a:solidFill>
              </a:rPr>
              <a:t>			 2</a:t>
            </a:r>
            <a:r>
              <a:rPr lang="en-US" sz="3200" baseline="30000" dirty="0">
                <a:solidFill>
                  <a:srgbClr val="002060"/>
                </a:solidFill>
              </a:rPr>
              <a:t>nd</a:t>
            </a:r>
            <a:r>
              <a:rPr lang="en-US" sz="3200" dirty="0">
                <a:solidFill>
                  <a:srgbClr val="002060"/>
                </a:solidFill>
              </a:rPr>
              <a:t> semester 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	      Linear algebra project presentation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		  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	      </a:t>
            </a:r>
            <a:r>
              <a:rPr lang="en-US" b="1" i="1" dirty="0">
                <a:latin typeface="IranNastaliq" panose="02020505000000020003" pitchFamily="18" charset="0"/>
                <a:cs typeface="IranNastaliq" panose="02020505000000020003" pitchFamily="18" charset="0"/>
              </a:rPr>
              <a:t>Teacher : Naveed Ahmad “Himatmal”</a:t>
            </a:r>
          </a:p>
          <a:p>
            <a:pPr algn="l"/>
            <a:r>
              <a:rPr lang="en-US" b="1" i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		</a:t>
            </a:r>
          </a:p>
          <a:p>
            <a:pPr algn="l"/>
            <a:r>
              <a:rPr lang="en-US" b="1" i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		created            by                Farid     Gul “shaker”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B85C2A-46A2-4CFF-B999-582144D3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5" y="1590260"/>
            <a:ext cx="2252869" cy="2289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58368-8870-464F-BE0C-4E872C1F2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0" y="1590260"/>
            <a:ext cx="2252869" cy="22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03AD-57A0-42EA-B7F5-A23582C0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844" y="2112685"/>
            <a:ext cx="5830957" cy="5244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GROUPE MEMBERS: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EE46F2-1DFF-4DAB-A5BF-29BFA5145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81280"/>
              </p:ext>
            </p:extLst>
          </p:nvPr>
        </p:nvGraphicFramePr>
        <p:xfrm>
          <a:off x="2093844" y="2637182"/>
          <a:ext cx="7633252" cy="3352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626">
                  <a:extLst>
                    <a:ext uri="{9D8B030D-6E8A-4147-A177-3AD203B41FA5}">
                      <a16:colId xmlns:a16="http://schemas.microsoft.com/office/drawing/2014/main" val="1561965184"/>
                    </a:ext>
                  </a:extLst>
                </a:gridCol>
                <a:gridCol w="3816626">
                  <a:extLst>
                    <a:ext uri="{9D8B030D-6E8A-4147-A177-3AD203B41FA5}">
                      <a16:colId xmlns:a16="http://schemas.microsoft.com/office/drawing/2014/main" val="31656316"/>
                    </a:ext>
                  </a:extLst>
                </a:gridCol>
              </a:tblGrid>
              <a:tr h="55240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F/Name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46747"/>
                  </a:ext>
                </a:extLst>
              </a:tr>
              <a:tr h="5600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Farid Gul “Shakir”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Zamin Gul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95592"/>
                  </a:ext>
                </a:extLst>
              </a:tr>
              <a:tr h="5600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Muhammad “Ahmadi”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Abdul Bari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30710"/>
                  </a:ext>
                </a:extLst>
              </a:tr>
              <a:tr h="5600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Nasibullah “Burhan”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Muhammad Sharif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87147"/>
                  </a:ext>
                </a:extLst>
              </a:tr>
              <a:tr h="5600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Aminullah “yousufi”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Rohullah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954"/>
                  </a:ext>
                </a:extLst>
              </a:tr>
              <a:tr h="5600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Mirwais “Himmat”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IranNastaliq" panose="02020505000000020003" pitchFamily="18" charset="0"/>
                          <a:cs typeface="IranNastaliq" panose="02020505000000020003" pitchFamily="18" charset="0"/>
                        </a:rPr>
                        <a:t>Abdul Zaher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7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7B11-B6FA-49E8-8888-7D6FA7448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035" y="2756451"/>
            <a:ext cx="10515600" cy="342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A shape creator in the context of computer graphic or design software refers to a tool or feature that allows users to create modify and manipulate various gematric shapes and curve these tools are commonly found in graphics software ,victor space and etc.…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717D1E7-1A00-409C-B166-0DF50C948610}"/>
              </a:ext>
            </a:extLst>
          </p:cNvPr>
          <p:cNvSpPr/>
          <p:nvPr/>
        </p:nvSpPr>
        <p:spPr>
          <a:xfrm>
            <a:off x="1537252" y="1648860"/>
            <a:ext cx="6467061" cy="87464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What is shape creator?</a:t>
            </a:r>
          </a:p>
        </p:txBody>
      </p:sp>
    </p:spTree>
    <p:extLst>
      <p:ext uri="{BB962C8B-B14F-4D97-AF65-F5344CB8AC3E}">
        <p14:creationId xmlns:p14="http://schemas.microsoft.com/office/powerpoint/2010/main" val="207713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18A3-5F7F-4DF2-A640-75F88FD3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929"/>
            <a:ext cx="10515600" cy="35530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are several reason of selecting the shape creator project </a:t>
            </a:r>
          </a:p>
          <a:p>
            <a:pPr marL="0" indent="0">
              <a:buNone/>
            </a:pPr>
            <a:r>
              <a:rPr lang="en-US" dirty="0"/>
              <a:t>for example :</a:t>
            </a:r>
          </a:p>
          <a:p>
            <a:pPr marL="0" indent="0">
              <a:buNone/>
            </a:pPr>
            <a:r>
              <a:rPr lang="en-US" dirty="0"/>
              <a:t>1.It require a strong understanding computer graphic</a:t>
            </a:r>
          </a:p>
          <a:p>
            <a:pPr marL="0" indent="0">
              <a:buNone/>
            </a:pPr>
            <a:r>
              <a:rPr lang="en-US" dirty="0"/>
              <a:t>2.user  interface design</a:t>
            </a:r>
          </a:p>
          <a:p>
            <a:pPr marL="0" indent="0">
              <a:buNone/>
            </a:pPr>
            <a:r>
              <a:rPr lang="en-US" dirty="0"/>
              <a:t>3.geometry and data structures and etc.…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BB23FA6-3EC6-4E1F-8262-6F1EFE9DE926}"/>
              </a:ext>
            </a:extLst>
          </p:cNvPr>
          <p:cNvSpPr/>
          <p:nvPr/>
        </p:nvSpPr>
        <p:spPr>
          <a:xfrm>
            <a:off x="1129747" y="1444486"/>
            <a:ext cx="6755295" cy="9806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Wy we select </a:t>
            </a:r>
            <a:r>
              <a:rPr lang="en-US" sz="2800" dirty="0"/>
              <a:t>shape creator </a:t>
            </a:r>
            <a:r>
              <a:rPr lang="en-US" sz="3600" dirty="0"/>
              <a:t>project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98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0B3D-1020-4616-B197-706F6977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important of shape creator lies in its fundamental role in empowering users to modify and manipulate geometric entities offering a versatile set of tools for creating visually appealing and accurate shapes across a diverse range of design and drafting are some key reasons why shape creator essential.</a:t>
            </a:r>
          </a:p>
          <a:p>
            <a:r>
              <a:rPr lang="en-US" dirty="0"/>
              <a:t>Design flexibility : shape creators provide designers ,artist ,engineers and architects with the fixability to easily create customize and manipulate a side variety of geometric shape lines technical elements is paramount a robust shape creator is an indispensable tool for producing protectional and precise technical  drawings.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24886CA-9223-4431-9F21-255374377B8C}"/>
              </a:ext>
            </a:extLst>
          </p:cNvPr>
          <p:cNvSpPr/>
          <p:nvPr/>
        </p:nvSpPr>
        <p:spPr>
          <a:xfrm>
            <a:off x="838200" y="566669"/>
            <a:ext cx="6361043" cy="9806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Importance of shape creator</a:t>
            </a:r>
          </a:p>
        </p:txBody>
      </p:sp>
    </p:spTree>
    <p:extLst>
      <p:ext uri="{BB962C8B-B14F-4D97-AF65-F5344CB8AC3E}">
        <p14:creationId xmlns:p14="http://schemas.microsoft.com/office/powerpoint/2010/main" val="315036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787A-89A1-4406-B343-47A28DD66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626"/>
            <a:ext cx="10515600" cy="29287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shape creator is widely used in computer science </a:t>
            </a:r>
          </a:p>
          <a:p>
            <a:pPr marL="0" indent="0">
              <a:buNone/>
            </a:pPr>
            <a:r>
              <a:rPr lang="en-US" dirty="0"/>
              <a:t>For example : </a:t>
            </a:r>
          </a:p>
          <a:p>
            <a:r>
              <a:rPr lang="en-US" dirty="0"/>
              <a:t>Computer graphics and visualization</a:t>
            </a:r>
          </a:p>
          <a:p>
            <a:r>
              <a:rPr lang="en-US" dirty="0"/>
              <a:t>Computer aided design(CAD) and engineering</a:t>
            </a:r>
          </a:p>
          <a:p>
            <a:r>
              <a:rPr lang="en-US" dirty="0"/>
              <a:t>-Game development and virtual environments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8857AB0-FF0C-451E-AD75-7F5B80E2AF2F}"/>
              </a:ext>
            </a:extLst>
          </p:cNvPr>
          <p:cNvSpPr/>
          <p:nvPr/>
        </p:nvSpPr>
        <p:spPr>
          <a:xfrm>
            <a:off x="838200" y="995638"/>
            <a:ext cx="7788965" cy="9806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Importance of shape creator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6227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77E42C85-3037-4A63-B351-03C12D632C03}"/>
              </a:ext>
            </a:extLst>
          </p:cNvPr>
          <p:cNvSpPr/>
          <p:nvPr/>
        </p:nvSpPr>
        <p:spPr>
          <a:xfrm>
            <a:off x="2584174" y="2656198"/>
            <a:ext cx="5062331" cy="269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Come to practical 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EC56CEB-D893-4F4D-B266-6B13966796AE}"/>
              </a:ext>
            </a:extLst>
          </p:cNvPr>
          <p:cNvSpPr/>
          <p:nvPr/>
        </p:nvSpPr>
        <p:spPr>
          <a:xfrm>
            <a:off x="930965" y="1804297"/>
            <a:ext cx="3614530" cy="9806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/>
              <a:t>Project description 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EADEB0FB-B9B4-45F8-8CAF-8093828B93FD}"/>
              </a:ext>
            </a:extLst>
          </p:cNvPr>
          <p:cNvSpPr/>
          <p:nvPr/>
        </p:nvSpPr>
        <p:spPr>
          <a:xfrm flipV="1">
            <a:off x="2093844" y="2784957"/>
            <a:ext cx="463826" cy="128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9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D0B8AE-3A2A-4854-8691-80CA6A5BB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2"/>
          <a:stretch/>
        </p:blipFill>
        <p:spPr>
          <a:xfrm>
            <a:off x="3856384" y="2102471"/>
            <a:ext cx="3882887" cy="4351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45AB-AD31-4354-98E0-3DF90423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1825625"/>
            <a:ext cx="10515600" cy="4351338"/>
          </a:xfrm>
        </p:spPr>
        <p:txBody>
          <a:bodyPr/>
          <a:lstStyle/>
          <a:p>
            <a:r>
              <a:rPr lang="en-US" dirty="0"/>
              <a:t>Any…</a:t>
            </a:r>
          </a:p>
        </p:txBody>
      </p:sp>
    </p:spTree>
    <p:extLst>
      <p:ext uri="{BB962C8B-B14F-4D97-AF65-F5344CB8AC3E}">
        <p14:creationId xmlns:p14="http://schemas.microsoft.com/office/powerpoint/2010/main" val="213229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324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IranNastaliq</vt:lpstr>
      <vt:lpstr>Office Theme</vt:lpstr>
      <vt:lpstr>In the name of Allah</vt:lpstr>
      <vt:lpstr>GROUPE MEMBERS: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Allah</dc:title>
  <dc:creator>ALHOTAKI COMPUTERS</dc:creator>
  <cp:lastModifiedBy>ALHOTAKI COMPUTERS</cp:lastModifiedBy>
  <cp:revision>24</cp:revision>
  <dcterms:created xsi:type="dcterms:W3CDTF">2023-11-17T05:05:04Z</dcterms:created>
  <dcterms:modified xsi:type="dcterms:W3CDTF">2023-12-10T17:51:53Z</dcterms:modified>
</cp:coreProperties>
</file>