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592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1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28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480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32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380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930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92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108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81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893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729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1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351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12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523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189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29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C202E7-C252-4E14-9389-19E97B16B22B}" type="datetimeFigureOut">
              <a:rPr lang="id-ID" smtClean="0"/>
              <a:t>08/06/2015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FB7897-D6D3-49E6-962A-9CDA548C1B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3671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Tugas Besar PBO Java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Tri Fidrian Arya</a:t>
            </a:r>
          </a:p>
          <a:p>
            <a:r>
              <a:rPr lang="id-ID" dirty="0" smtClean="0"/>
              <a:t>Farid Ramadan</a:t>
            </a:r>
          </a:p>
          <a:p>
            <a:r>
              <a:rPr lang="id-ID" dirty="0" smtClean="0"/>
              <a:t>Alfian Noor Arafah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5661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Kelas Abstrak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213" y="196056"/>
            <a:ext cx="6843066" cy="1620044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470400" y="196056"/>
            <a:ext cx="862012" cy="223044"/>
          </a:xfrm>
          <a:prstGeom prst="borderCallout1">
            <a:avLst>
              <a:gd name="adj1" fmla="val 162500"/>
              <a:gd name="adj2" fmla="val 68334"/>
              <a:gd name="adj3" fmla="val 2306250"/>
              <a:gd name="adj4" fmla="val 12000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3" y="685800"/>
            <a:ext cx="4021471" cy="40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48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Interfaces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Interface adalah kelas yang paling abstract, yang berisi daftar deklarasi method (seluruh method belum memiliki implementasi).</a:t>
            </a:r>
          </a:p>
        </p:txBody>
      </p:sp>
    </p:spTree>
    <p:extLst>
      <p:ext uri="{BB962C8B-B14F-4D97-AF65-F5344CB8AC3E}">
        <p14:creationId xmlns:p14="http://schemas.microsoft.com/office/powerpoint/2010/main" val="3002731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Interfaces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5" y="151606"/>
            <a:ext cx="2930525" cy="2042487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809625" y="151606"/>
            <a:ext cx="862012" cy="223044"/>
          </a:xfrm>
          <a:prstGeom prst="borderCallout1">
            <a:avLst>
              <a:gd name="adj1" fmla="val 162500"/>
              <a:gd name="adj2" fmla="val 68334"/>
              <a:gd name="adj3" fmla="val 2106962"/>
              <a:gd name="adj4" fmla="val 3719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16551"/>
            <a:ext cx="3982244" cy="428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8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Fitur TB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Chart</a:t>
            </a:r>
          </a:p>
          <a:p>
            <a:endParaRPr lang="id-ID" dirty="0" smtClean="0"/>
          </a:p>
          <a:p>
            <a:r>
              <a:rPr lang="id-ID" dirty="0" smtClean="0"/>
              <a:t>Link </a:t>
            </a:r>
            <a:r>
              <a:rPr lang="id-ID" dirty="0" smtClean="0"/>
              <a:t>FB</a:t>
            </a:r>
          </a:p>
          <a:p>
            <a:endParaRPr lang="id-ID" dirty="0"/>
          </a:p>
          <a:p>
            <a:r>
              <a:rPr lang="id-ID" dirty="0" smtClean="0"/>
              <a:t>Pembuatan PDF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203" t="4936" r="49797" b="16078"/>
          <a:stretch/>
        </p:blipFill>
        <p:spPr>
          <a:xfrm>
            <a:off x="6847848" y="0"/>
            <a:ext cx="5344152" cy="5393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194" t="16169" r="77093" b="66259"/>
          <a:stretch/>
        </p:blipFill>
        <p:spPr>
          <a:xfrm>
            <a:off x="4233460" y="0"/>
            <a:ext cx="2466682" cy="20805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0177"/>
          <a:stretch/>
        </p:blipFill>
        <p:spPr>
          <a:xfrm>
            <a:off x="3466053" y="2110971"/>
            <a:ext cx="3381795" cy="38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8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 OOP yang Diterapkan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Enkapsulasi</a:t>
            </a:r>
            <a:r>
              <a:rPr lang="fr-FR" dirty="0"/>
              <a:t> (encapsulation)</a:t>
            </a:r>
          </a:p>
          <a:p>
            <a:r>
              <a:rPr lang="fr-FR" dirty="0" err="1"/>
              <a:t>Pewarisan</a:t>
            </a:r>
            <a:r>
              <a:rPr lang="fr-FR" dirty="0"/>
              <a:t> (</a:t>
            </a:r>
            <a:r>
              <a:rPr lang="fr-FR" dirty="0" err="1"/>
              <a:t>Inheritance</a:t>
            </a:r>
            <a:r>
              <a:rPr lang="fr-FR" dirty="0"/>
              <a:t>)</a:t>
            </a:r>
          </a:p>
          <a:p>
            <a:r>
              <a:rPr lang="fr-FR" dirty="0" err="1"/>
              <a:t>Polimorfisme</a:t>
            </a:r>
            <a:r>
              <a:rPr lang="fr-FR" dirty="0"/>
              <a:t> (</a:t>
            </a:r>
            <a:r>
              <a:rPr lang="fr-FR" dirty="0" err="1"/>
              <a:t>polymorphism</a:t>
            </a:r>
            <a:r>
              <a:rPr lang="fr-FR" dirty="0" smtClean="0"/>
              <a:t>)</a:t>
            </a:r>
            <a:endParaRPr lang="id-ID" dirty="0" smtClean="0"/>
          </a:p>
          <a:p>
            <a:r>
              <a:rPr lang="fr-FR" dirty="0" err="1" smtClean="0"/>
              <a:t>Kelas</a:t>
            </a:r>
            <a:r>
              <a:rPr lang="fr-FR" dirty="0" smtClean="0"/>
              <a:t> </a:t>
            </a:r>
            <a:r>
              <a:rPr lang="fr-FR" dirty="0" err="1"/>
              <a:t>Abstrak</a:t>
            </a:r>
            <a:r>
              <a:rPr lang="fr-FR" dirty="0"/>
              <a:t> (Class </a:t>
            </a:r>
            <a:r>
              <a:rPr lang="fr-FR" dirty="0" err="1"/>
              <a:t>Abstraksi</a:t>
            </a:r>
            <a:r>
              <a:rPr lang="fr-FR" dirty="0" smtClean="0"/>
              <a:t>)</a:t>
            </a:r>
            <a:endParaRPr lang="id-ID" dirty="0" smtClean="0"/>
          </a:p>
          <a:p>
            <a:r>
              <a:rPr lang="id-ID" dirty="0" smtClean="0"/>
              <a:t>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6668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Enkapsulasi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Istilah enkapsulasi sebenarnya adalah kombinasi data dan fungsionalitas dalam sebuah unit tunggal sebagai bentuk untuk menyembunyikan detail </a:t>
            </a:r>
            <a:r>
              <a:rPr lang="id-ID" dirty="0" smtClean="0"/>
              <a:t>informasi.</a:t>
            </a:r>
          </a:p>
          <a:p>
            <a:r>
              <a:rPr lang="id-ID" dirty="0" smtClean="0"/>
              <a:t>Cirinya Hak Akses pada Variabel di kelasnya yaitu Private</a:t>
            </a:r>
          </a:p>
        </p:txBody>
      </p:sp>
    </p:spTree>
    <p:extLst>
      <p:ext uri="{BB962C8B-B14F-4D97-AF65-F5344CB8AC3E}">
        <p14:creationId xmlns:p14="http://schemas.microsoft.com/office/powerpoint/2010/main" val="2034633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Enkapsulasi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424" y="2001044"/>
            <a:ext cx="9104371" cy="1123156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1181100" y="2149872"/>
            <a:ext cx="1143000" cy="885428"/>
          </a:xfrm>
          <a:prstGeom prst="borderCallout1">
            <a:avLst>
              <a:gd name="adj1" fmla="val 100288"/>
              <a:gd name="adj2" fmla="val 58334"/>
              <a:gd name="adj3" fmla="val 311402"/>
              <a:gd name="adj4" fmla="val 211667"/>
            </a:avLst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15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Pewarisan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Kita </a:t>
            </a:r>
            <a:r>
              <a:rPr lang="id-ID" dirty="0"/>
              <a:t>dapat mendefinisikan suatu kelas baru dengan mewarisi sifat dari kelas lain yang sudah ada.</a:t>
            </a:r>
          </a:p>
          <a:p>
            <a:r>
              <a:rPr lang="id-ID" dirty="0" smtClean="0"/>
              <a:t>Penurunan </a:t>
            </a:r>
            <a:r>
              <a:rPr lang="id-ID" dirty="0"/>
              <a:t>sifat ini bisa dilakukan secara bertingkattingkat, sehingga semakin ke bawah kelas tersebut menjadi semakin spesifik.</a:t>
            </a:r>
          </a:p>
        </p:txBody>
      </p:sp>
    </p:spTree>
    <p:extLst>
      <p:ext uri="{BB962C8B-B14F-4D97-AF65-F5344CB8AC3E}">
        <p14:creationId xmlns:p14="http://schemas.microsoft.com/office/powerpoint/2010/main" val="3972181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Pewarisan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28"/>
          <a:stretch/>
        </p:blipFill>
        <p:spPr>
          <a:xfrm>
            <a:off x="178513" y="177800"/>
            <a:ext cx="4431587" cy="44704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54137" y="254000"/>
            <a:ext cx="3808263" cy="4406900"/>
          </a:xfrm>
          <a:custGeom>
            <a:avLst/>
            <a:gdLst>
              <a:gd name="connsiteX0" fmla="*/ 3224063 w 3808263"/>
              <a:gd name="connsiteY0" fmla="*/ 0 h 4406900"/>
              <a:gd name="connsiteX1" fmla="*/ 3033563 w 3808263"/>
              <a:gd name="connsiteY1" fmla="*/ 101600 h 4406900"/>
              <a:gd name="connsiteX2" fmla="*/ 2855763 w 3808263"/>
              <a:gd name="connsiteY2" fmla="*/ 139700 h 4406900"/>
              <a:gd name="connsiteX3" fmla="*/ 2804963 w 3808263"/>
              <a:gd name="connsiteY3" fmla="*/ 152400 h 4406900"/>
              <a:gd name="connsiteX4" fmla="*/ 2728763 w 3808263"/>
              <a:gd name="connsiteY4" fmla="*/ 190500 h 4406900"/>
              <a:gd name="connsiteX5" fmla="*/ 2677963 w 3808263"/>
              <a:gd name="connsiteY5" fmla="*/ 203200 h 4406900"/>
              <a:gd name="connsiteX6" fmla="*/ 2614463 w 3808263"/>
              <a:gd name="connsiteY6" fmla="*/ 228600 h 4406900"/>
              <a:gd name="connsiteX7" fmla="*/ 2576363 w 3808263"/>
              <a:gd name="connsiteY7" fmla="*/ 241300 h 4406900"/>
              <a:gd name="connsiteX8" fmla="*/ 2449363 w 3808263"/>
              <a:gd name="connsiteY8" fmla="*/ 292100 h 4406900"/>
              <a:gd name="connsiteX9" fmla="*/ 2373163 w 3808263"/>
              <a:gd name="connsiteY9" fmla="*/ 304800 h 4406900"/>
              <a:gd name="connsiteX10" fmla="*/ 2220763 w 3808263"/>
              <a:gd name="connsiteY10" fmla="*/ 342900 h 4406900"/>
              <a:gd name="connsiteX11" fmla="*/ 2106463 w 3808263"/>
              <a:gd name="connsiteY11" fmla="*/ 381000 h 4406900"/>
              <a:gd name="connsiteX12" fmla="*/ 2068363 w 3808263"/>
              <a:gd name="connsiteY12" fmla="*/ 406400 h 4406900"/>
              <a:gd name="connsiteX13" fmla="*/ 2030263 w 3808263"/>
              <a:gd name="connsiteY13" fmla="*/ 419100 h 4406900"/>
              <a:gd name="connsiteX14" fmla="*/ 1992163 w 3808263"/>
              <a:gd name="connsiteY14" fmla="*/ 457200 h 4406900"/>
              <a:gd name="connsiteX15" fmla="*/ 1954063 w 3808263"/>
              <a:gd name="connsiteY15" fmla="*/ 469900 h 4406900"/>
              <a:gd name="connsiteX16" fmla="*/ 1928663 w 3808263"/>
              <a:gd name="connsiteY16" fmla="*/ 508000 h 4406900"/>
              <a:gd name="connsiteX17" fmla="*/ 1852463 w 3808263"/>
              <a:gd name="connsiteY17" fmla="*/ 571500 h 4406900"/>
              <a:gd name="connsiteX18" fmla="*/ 1801663 w 3808263"/>
              <a:gd name="connsiteY18" fmla="*/ 647700 h 4406900"/>
              <a:gd name="connsiteX19" fmla="*/ 1763563 w 3808263"/>
              <a:gd name="connsiteY19" fmla="*/ 685800 h 4406900"/>
              <a:gd name="connsiteX20" fmla="*/ 1674663 w 3808263"/>
              <a:gd name="connsiteY20" fmla="*/ 800100 h 4406900"/>
              <a:gd name="connsiteX21" fmla="*/ 1611163 w 3808263"/>
              <a:gd name="connsiteY21" fmla="*/ 863600 h 4406900"/>
              <a:gd name="connsiteX22" fmla="*/ 1560363 w 3808263"/>
              <a:gd name="connsiteY22" fmla="*/ 914400 h 4406900"/>
              <a:gd name="connsiteX23" fmla="*/ 1522263 w 3808263"/>
              <a:gd name="connsiteY23" fmla="*/ 927100 h 4406900"/>
              <a:gd name="connsiteX24" fmla="*/ 1471463 w 3808263"/>
              <a:gd name="connsiteY24" fmla="*/ 952500 h 4406900"/>
              <a:gd name="connsiteX25" fmla="*/ 1433363 w 3808263"/>
              <a:gd name="connsiteY25" fmla="*/ 990600 h 4406900"/>
              <a:gd name="connsiteX26" fmla="*/ 1306363 w 3808263"/>
              <a:gd name="connsiteY26" fmla="*/ 1079500 h 4406900"/>
              <a:gd name="connsiteX27" fmla="*/ 1280963 w 3808263"/>
              <a:gd name="connsiteY27" fmla="*/ 1117600 h 4406900"/>
              <a:gd name="connsiteX28" fmla="*/ 1153963 w 3808263"/>
              <a:gd name="connsiteY28" fmla="*/ 1193800 h 4406900"/>
              <a:gd name="connsiteX29" fmla="*/ 1115863 w 3808263"/>
              <a:gd name="connsiteY29" fmla="*/ 1219200 h 4406900"/>
              <a:gd name="connsiteX30" fmla="*/ 1065063 w 3808263"/>
              <a:gd name="connsiteY30" fmla="*/ 1257300 h 4406900"/>
              <a:gd name="connsiteX31" fmla="*/ 1001563 w 3808263"/>
              <a:gd name="connsiteY31" fmla="*/ 1282700 h 4406900"/>
              <a:gd name="connsiteX32" fmla="*/ 950763 w 3808263"/>
              <a:gd name="connsiteY32" fmla="*/ 1333500 h 4406900"/>
              <a:gd name="connsiteX33" fmla="*/ 874563 w 3808263"/>
              <a:gd name="connsiteY33" fmla="*/ 1384300 h 4406900"/>
              <a:gd name="connsiteX34" fmla="*/ 823763 w 3808263"/>
              <a:gd name="connsiteY34" fmla="*/ 1422400 h 4406900"/>
              <a:gd name="connsiteX35" fmla="*/ 747563 w 3808263"/>
              <a:gd name="connsiteY35" fmla="*/ 1473200 h 4406900"/>
              <a:gd name="connsiteX36" fmla="*/ 633263 w 3808263"/>
              <a:gd name="connsiteY36" fmla="*/ 1562100 h 4406900"/>
              <a:gd name="connsiteX37" fmla="*/ 595163 w 3808263"/>
              <a:gd name="connsiteY37" fmla="*/ 1587500 h 4406900"/>
              <a:gd name="connsiteX38" fmla="*/ 544363 w 3808263"/>
              <a:gd name="connsiteY38" fmla="*/ 1600200 h 4406900"/>
              <a:gd name="connsiteX39" fmla="*/ 518963 w 3808263"/>
              <a:gd name="connsiteY39" fmla="*/ 1638300 h 4406900"/>
              <a:gd name="connsiteX40" fmla="*/ 468163 w 3808263"/>
              <a:gd name="connsiteY40" fmla="*/ 1676400 h 4406900"/>
              <a:gd name="connsiteX41" fmla="*/ 455463 w 3808263"/>
              <a:gd name="connsiteY41" fmla="*/ 1714500 h 4406900"/>
              <a:gd name="connsiteX42" fmla="*/ 379263 w 3808263"/>
              <a:gd name="connsiteY42" fmla="*/ 1778000 h 4406900"/>
              <a:gd name="connsiteX43" fmla="*/ 366563 w 3808263"/>
              <a:gd name="connsiteY43" fmla="*/ 1816100 h 4406900"/>
              <a:gd name="connsiteX44" fmla="*/ 353863 w 3808263"/>
              <a:gd name="connsiteY44" fmla="*/ 1879600 h 4406900"/>
              <a:gd name="connsiteX45" fmla="*/ 315763 w 3808263"/>
              <a:gd name="connsiteY45" fmla="*/ 1968500 h 4406900"/>
              <a:gd name="connsiteX46" fmla="*/ 290363 w 3808263"/>
              <a:gd name="connsiteY46" fmla="*/ 2095500 h 4406900"/>
              <a:gd name="connsiteX47" fmla="*/ 277663 w 3808263"/>
              <a:gd name="connsiteY47" fmla="*/ 2133600 h 4406900"/>
              <a:gd name="connsiteX48" fmla="*/ 239563 w 3808263"/>
              <a:gd name="connsiteY48" fmla="*/ 2171700 h 4406900"/>
              <a:gd name="connsiteX49" fmla="*/ 188763 w 3808263"/>
              <a:gd name="connsiteY49" fmla="*/ 2311400 h 4406900"/>
              <a:gd name="connsiteX50" fmla="*/ 176063 w 3808263"/>
              <a:gd name="connsiteY50" fmla="*/ 2400300 h 4406900"/>
              <a:gd name="connsiteX51" fmla="*/ 163363 w 3808263"/>
              <a:gd name="connsiteY51" fmla="*/ 2438400 h 4406900"/>
              <a:gd name="connsiteX52" fmla="*/ 150663 w 3808263"/>
              <a:gd name="connsiteY52" fmla="*/ 2489200 h 4406900"/>
              <a:gd name="connsiteX53" fmla="*/ 125263 w 3808263"/>
              <a:gd name="connsiteY53" fmla="*/ 2578100 h 4406900"/>
              <a:gd name="connsiteX54" fmla="*/ 112563 w 3808263"/>
              <a:gd name="connsiteY54" fmla="*/ 2667000 h 4406900"/>
              <a:gd name="connsiteX55" fmla="*/ 49063 w 3808263"/>
              <a:gd name="connsiteY55" fmla="*/ 2781300 h 4406900"/>
              <a:gd name="connsiteX56" fmla="*/ 36363 w 3808263"/>
              <a:gd name="connsiteY56" fmla="*/ 2819400 h 4406900"/>
              <a:gd name="connsiteX57" fmla="*/ 23663 w 3808263"/>
              <a:gd name="connsiteY57" fmla="*/ 3175000 h 4406900"/>
              <a:gd name="connsiteX58" fmla="*/ 74463 w 3808263"/>
              <a:gd name="connsiteY58" fmla="*/ 3251200 h 4406900"/>
              <a:gd name="connsiteX59" fmla="*/ 87163 w 3808263"/>
              <a:gd name="connsiteY59" fmla="*/ 3289300 h 4406900"/>
              <a:gd name="connsiteX60" fmla="*/ 99863 w 3808263"/>
              <a:gd name="connsiteY60" fmla="*/ 3340100 h 4406900"/>
              <a:gd name="connsiteX61" fmla="*/ 112563 w 3808263"/>
              <a:gd name="connsiteY61" fmla="*/ 3403600 h 4406900"/>
              <a:gd name="connsiteX62" fmla="*/ 150663 w 3808263"/>
              <a:gd name="connsiteY62" fmla="*/ 3454400 h 4406900"/>
              <a:gd name="connsiteX63" fmla="*/ 176063 w 3808263"/>
              <a:gd name="connsiteY63" fmla="*/ 3581400 h 4406900"/>
              <a:gd name="connsiteX64" fmla="*/ 188763 w 3808263"/>
              <a:gd name="connsiteY64" fmla="*/ 3644900 h 4406900"/>
              <a:gd name="connsiteX65" fmla="*/ 226863 w 3808263"/>
              <a:gd name="connsiteY65" fmla="*/ 3670300 h 4406900"/>
              <a:gd name="connsiteX66" fmla="*/ 252263 w 3808263"/>
              <a:gd name="connsiteY66" fmla="*/ 3721100 h 4406900"/>
              <a:gd name="connsiteX67" fmla="*/ 264963 w 3808263"/>
              <a:gd name="connsiteY67" fmla="*/ 3759200 h 4406900"/>
              <a:gd name="connsiteX68" fmla="*/ 303063 w 3808263"/>
              <a:gd name="connsiteY68" fmla="*/ 3784600 h 4406900"/>
              <a:gd name="connsiteX69" fmla="*/ 328463 w 3808263"/>
              <a:gd name="connsiteY69" fmla="*/ 3873500 h 4406900"/>
              <a:gd name="connsiteX70" fmla="*/ 341163 w 3808263"/>
              <a:gd name="connsiteY70" fmla="*/ 3924300 h 4406900"/>
              <a:gd name="connsiteX71" fmla="*/ 366563 w 3808263"/>
              <a:gd name="connsiteY71" fmla="*/ 3962400 h 4406900"/>
              <a:gd name="connsiteX72" fmla="*/ 379263 w 3808263"/>
              <a:gd name="connsiteY72" fmla="*/ 4000500 h 4406900"/>
              <a:gd name="connsiteX73" fmla="*/ 455463 w 3808263"/>
              <a:gd name="connsiteY73" fmla="*/ 4025900 h 4406900"/>
              <a:gd name="connsiteX74" fmla="*/ 493563 w 3808263"/>
              <a:gd name="connsiteY74" fmla="*/ 4076700 h 4406900"/>
              <a:gd name="connsiteX75" fmla="*/ 633263 w 3808263"/>
              <a:gd name="connsiteY75" fmla="*/ 4114800 h 4406900"/>
              <a:gd name="connsiteX76" fmla="*/ 760263 w 3808263"/>
              <a:gd name="connsiteY76" fmla="*/ 4165600 h 4406900"/>
              <a:gd name="connsiteX77" fmla="*/ 798363 w 3808263"/>
              <a:gd name="connsiteY77" fmla="*/ 4178300 h 4406900"/>
              <a:gd name="connsiteX78" fmla="*/ 849163 w 3808263"/>
              <a:gd name="connsiteY78" fmla="*/ 4203700 h 4406900"/>
              <a:gd name="connsiteX79" fmla="*/ 938063 w 3808263"/>
              <a:gd name="connsiteY79" fmla="*/ 4229100 h 4406900"/>
              <a:gd name="connsiteX80" fmla="*/ 988863 w 3808263"/>
              <a:gd name="connsiteY80" fmla="*/ 4254500 h 4406900"/>
              <a:gd name="connsiteX81" fmla="*/ 1128563 w 3808263"/>
              <a:gd name="connsiteY81" fmla="*/ 4279900 h 4406900"/>
              <a:gd name="connsiteX82" fmla="*/ 1217463 w 3808263"/>
              <a:gd name="connsiteY82" fmla="*/ 4318000 h 4406900"/>
              <a:gd name="connsiteX83" fmla="*/ 1306363 w 3808263"/>
              <a:gd name="connsiteY83" fmla="*/ 4343400 h 4406900"/>
              <a:gd name="connsiteX84" fmla="*/ 1471463 w 3808263"/>
              <a:gd name="connsiteY84" fmla="*/ 4406900 h 4406900"/>
              <a:gd name="connsiteX85" fmla="*/ 1966763 w 3808263"/>
              <a:gd name="connsiteY85" fmla="*/ 4381500 h 4406900"/>
              <a:gd name="connsiteX86" fmla="*/ 2004863 w 3808263"/>
              <a:gd name="connsiteY86" fmla="*/ 4368800 h 4406900"/>
              <a:gd name="connsiteX87" fmla="*/ 2055663 w 3808263"/>
              <a:gd name="connsiteY87" fmla="*/ 4356100 h 4406900"/>
              <a:gd name="connsiteX88" fmla="*/ 2157263 w 3808263"/>
              <a:gd name="connsiteY88" fmla="*/ 4267200 h 4406900"/>
              <a:gd name="connsiteX89" fmla="*/ 2208063 w 3808263"/>
              <a:gd name="connsiteY89" fmla="*/ 4216400 h 4406900"/>
              <a:gd name="connsiteX90" fmla="*/ 2233463 w 3808263"/>
              <a:gd name="connsiteY90" fmla="*/ 4152900 h 4406900"/>
              <a:gd name="connsiteX91" fmla="*/ 2246163 w 3808263"/>
              <a:gd name="connsiteY91" fmla="*/ 4102100 h 4406900"/>
              <a:gd name="connsiteX92" fmla="*/ 2284263 w 3808263"/>
              <a:gd name="connsiteY92" fmla="*/ 4064000 h 4406900"/>
              <a:gd name="connsiteX93" fmla="*/ 2335063 w 3808263"/>
              <a:gd name="connsiteY93" fmla="*/ 3962400 h 4406900"/>
              <a:gd name="connsiteX94" fmla="*/ 2385863 w 3808263"/>
              <a:gd name="connsiteY94" fmla="*/ 3860800 h 4406900"/>
              <a:gd name="connsiteX95" fmla="*/ 2398563 w 3808263"/>
              <a:gd name="connsiteY95" fmla="*/ 3683000 h 4406900"/>
              <a:gd name="connsiteX96" fmla="*/ 2360463 w 3808263"/>
              <a:gd name="connsiteY96" fmla="*/ 2755900 h 4406900"/>
              <a:gd name="connsiteX97" fmla="*/ 2360463 w 3808263"/>
              <a:gd name="connsiteY97" fmla="*/ 1866900 h 4406900"/>
              <a:gd name="connsiteX98" fmla="*/ 2398563 w 3808263"/>
              <a:gd name="connsiteY98" fmla="*/ 1701800 h 4406900"/>
              <a:gd name="connsiteX99" fmla="*/ 2411263 w 3808263"/>
              <a:gd name="connsiteY99" fmla="*/ 1625600 h 4406900"/>
              <a:gd name="connsiteX100" fmla="*/ 2436663 w 3808263"/>
              <a:gd name="connsiteY100" fmla="*/ 1574800 h 4406900"/>
              <a:gd name="connsiteX101" fmla="*/ 2462063 w 3808263"/>
              <a:gd name="connsiteY101" fmla="*/ 1511300 h 4406900"/>
              <a:gd name="connsiteX102" fmla="*/ 2474763 w 3808263"/>
              <a:gd name="connsiteY102" fmla="*/ 1435100 h 4406900"/>
              <a:gd name="connsiteX103" fmla="*/ 2487463 w 3808263"/>
              <a:gd name="connsiteY103" fmla="*/ 1384300 h 4406900"/>
              <a:gd name="connsiteX104" fmla="*/ 2601763 w 3808263"/>
              <a:gd name="connsiteY104" fmla="*/ 1295400 h 4406900"/>
              <a:gd name="connsiteX105" fmla="*/ 2652563 w 3808263"/>
              <a:gd name="connsiteY105" fmla="*/ 1282700 h 4406900"/>
              <a:gd name="connsiteX106" fmla="*/ 2690663 w 3808263"/>
              <a:gd name="connsiteY106" fmla="*/ 1257300 h 4406900"/>
              <a:gd name="connsiteX107" fmla="*/ 3084363 w 3808263"/>
              <a:gd name="connsiteY107" fmla="*/ 1282700 h 4406900"/>
              <a:gd name="connsiteX108" fmla="*/ 3122463 w 3808263"/>
              <a:gd name="connsiteY108" fmla="*/ 1295400 h 4406900"/>
              <a:gd name="connsiteX109" fmla="*/ 3300263 w 3808263"/>
              <a:gd name="connsiteY109" fmla="*/ 1320800 h 4406900"/>
              <a:gd name="connsiteX110" fmla="*/ 3528863 w 3808263"/>
              <a:gd name="connsiteY110" fmla="*/ 1308100 h 4406900"/>
              <a:gd name="connsiteX111" fmla="*/ 3566963 w 3808263"/>
              <a:gd name="connsiteY111" fmla="*/ 1282700 h 4406900"/>
              <a:gd name="connsiteX112" fmla="*/ 3655863 w 3808263"/>
              <a:gd name="connsiteY112" fmla="*/ 1244600 h 4406900"/>
              <a:gd name="connsiteX113" fmla="*/ 3693963 w 3808263"/>
              <a:gd name="connsiteY113" fmla="*/ 1193800 h 4406900"/>
              <a:gd name="connsiteX114" fmla="*/ 3757463 w 3808263"/>
              <a:gd name="connsiteY114" fmla="*/ 1130300 h 4406900"/>
              <a:gd name="connsiteX115" fmla="*/ 3770163 w 3808263"/>
              <a:gd name="connsiteY115" fmla="*/ 1079500 h 4406900"/>
              <a:gd name="connsiteX116" fmla="*/ 3795563 w 3808263"/>
              <a:gd name="connsiteY116" fmla="*/ 1028700 h 4406900"/>
              <a:gd name="connsiteX117" fmla="*/ 3808263 w 3808263"/>
              <a:gd name="connsiteY117" fmla="*/ 533400 h 4406900"/>
              <a:gd name="connsiteX118" fmla="*/ 3795563 w 3808263"/>
              <a:gd name="connsiteY118" fmla="*/ 419100 h 4406900"/>
              <a:gd name="connsiteX119" fmla="*/ 3782863 w 3808263"/>
              <a:gd name="connsiteY119" fmla="*/ 381000 h 4406900"/>
              <a:gd name="connsiteX120" fmla="*/ 3693963 w 3808263"/>
              <a:gd name="connsiteY120" fmla="*/ 304800 h 4406900"/>
              <a:gd name="connsiteX121" fmla="*/ 3655863 w 3808263"/>
              <a:gd name="connsiteY121" fmla="*/ 266700 h 4406900"/>
              <a:gd name="connsiteX122" fmla="*/ 3528863 w 3808263"/>
              <a:gd name="connsiteY122" fmla="*/ 228600 h 4406900"/>
              <a:gd name="connsiteX123" fmla="*/ 3490763 w 3808263"/>
              <a:gd name="connsiteY123" fmla="*/ 203200 h 4406900"/>
              <a:gd name="connsiteX124" fmla="*/ 3414563 w 3808263"/>
              <a:gd name="connsiteY124" fmla="*/ 177800 h 4406900"/>
              <a:gd name="connsiteX125" fmla="*/ 3351063 w 3808263"/>
              <a:gd name="connsiteY125" fmla="*/ 139700 h 4406900"/>
              <a:gd name="connsiteX126" fmla="*/ 3312963 w 3808263"/>
              <a:gd name="connsiteY126" fmla="*/ 114300 h 4406900"/>
              <a:gd name="connsiteX127" fmla="*/ 3274863 w 3808263"/>
              <a:gd name="connsiteY127" fmla="*/ 101600 h 4406900"/>
              <a:gd name="connsiteX128" fmla="*/ 3198663 w 3808263"/>
              <a:gd name="connsiteY128" fmla="*/ 63500 h 4406900"/>
              <a:gd name="connsiteX129" fmla="*/ 3135163 w 3808263"/>
              <a:gd name="connsiteY129" fmla="*/ 63500 h 440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808263" h="4406900">
                <a:moveTo>
                  <a:pt x="3224063" y="0"/>
                </a:moveTo>
                <a:cubicBezTo>
                  <a:pt x="3153644" y="56335"/>
                  <a:pt x="3137482" y="79332"/>
                  <a:pt x="3033563" y="101600"/>
                </a:cubicBezTo>
                <a:cubicBezTo>
                  <a:pt x="2974296" y="114300"/>
                  <a:pt x="2914565" y="124999"/>
                  <a:pt x="2855763" y="139700"/>
                </a:cubicBezTo>
                <a:cubicBezTo>
                  <a:pt x="2838830" y="143933"/>
                  <a:pt x="2821169" y="145918"/>
                  <a:pt x="2804963" y="152400"/>
                </a:cubicBezTo>
                <a:cubicBezTo>
                  <a:pt x="2778596" y="162947"/>
                  <a:pt x="2755130" y="179953"/>
                  <a:pt x="2728763" y="190500"/>
                </a:cubicBezTo>
                <a:cubicBezTo>
                  <a:pt x="2712557" y="196982"/>
                  <a:pt x="2694522" y="197680"/>
                  <a:pt x="2677963" y="203200"/>
                </a:cubicBezTo>
                <a:cubicBezTo>
                  <a:pt x="2656336" y="210409"/>
                  <a:pt x="2635809" y="220595"/>
                  <a:pt x="2614463" y="228600"/>
                </a:cubicBezTo>
                <a:cubicBezTo>
                  <a:pt x="2601928" y="233300"/>
                  <a:pt x="2588792" y="236328"/>
                  <a:pt x="2576363" y="241300"/>
                </a:cubicBezTo>
                <a:cubicBezTo>
                  <a:pt x="2562279" y="246934"/>
                  <a:pt x="2481874" y="284875"/>
                  <a:pt x="2449363" y="292100"/>
                </a:cubicBezTo>
                <a:cubicBezTo>
                  <a:pt x="2424226" y="297686"/>
                  <a:pt x="2398300" y="299214"/>
                  <a:pt x="2373163" y="304800"/>
                </a:cubicBezTo>
                <a:cubicBezTo>
                  <a:pt x="2322046" y="316159"/>
                  <a:pt x="2220763" y="342900"/>
                  <a:pt x="2220763" y="342900"/>
                </a:cubicBezTo>
                <a:cubicBezTo>
                  <a:pt x="2134192" y="400614"/>
                  <a:pt x="2243347" y="335372"/>
                  <a:pt x="2106463" y="381000"/>
                </a:cubicBezTo>
                <a:cubicBezTo>
                  <a:pt x="2091983" y="385827"/>
                  <a:pt x="2082015" y="399574"/>
                  <a:pt x="2068363" y="406400"/>
                </a:cubicBezTo>
                <a:cubicBezTo>
                  <a:pt x="2056389" y="412387"/>
                  <a:pt x="2042963" y="414867"/>
                  <a:pt x="2030263" y="419100"/>
                </a:cubicBezTo>
                <a:cubicBezTo>
                  <a:pt x="2017563" y="431800"/>
                  <a:pt x="2007107" y="447237"/>
                  <a:pt x="1992163" y="457200"/>
                </a:cubicBezTo>
                <a:cubicBezTo>
                  <a:pt x="1981024" y="464626"/>
                  <a:pt x="1964516" y="461537"/>
                  <a:pt x="1954063" y="469900"/>
                </a:cubicBezTo>
                <a:cubicBezTo>
                  <a:pt x="1942144" y="479435"/>
                  <a:pt x="1938434" y="496274"/>
                  <a:pt x="1928663" y="508000"/>
                </a:cubicBezTo>
                <a:cubicBezTo>
                  <a:pt x="1898105" y="544670"/>
                  <a:pt x="1889925" y="546525"/>
                  <a:pt x="1852463" y="571500"/>
                </a:cubicBezTo>
                <a:cubicBezTo>
                  <a:pt x="1835530" y="596900"/>
                  <a:pt x="1823249" y="626114"/>
                  <a:pt x="1801663" y="647700"/>
                </a:cubicBezTo>
                <a:cubicBezTo>
                  <a:pt x="1788963" y="660400"/>
                  <a:pt x="1774590" y="671623"/>
                  <a:pt x="1763563" y="685800"/>
                </a:cubicBezTo>
                <a:cubicBezTo>
                  <a:pt x="1657228" y="822516"/>
                  <a:pt x="1761161" y="713602"/>
                  <a:pt x="1674663" y="800100"/>
                </a:cubicBezTo>
                <a:cubicBezTo>
                  <a:pt x="1651044" y="870956"/>
                  <a:pt x="1680912" y="811289"/>
                  <a:pt x="1611163" y="863600"/>
                </a:cubicBezTo>
                <a:cubicBezTo>
                  <a:pt x="1592005" y="877968"/>
                  <a:pt x="1579850" y="900481"/>
                  <a:pt x="1560363" y="914400"/>
                </a:cubicBezTo>
                <a:cubicBezTo>
                  <a:pt x="1549470" y="922181"/>
                  <a:pt x="1534568" y="921827"/>
                  <a:pt x="1522263" y="927100"/>
                </a:cubicBezTo>
                <a:cubicBezTo>
                  <a:pt x="1504862" y="934558"/>
                  <a:pt x="1486869" y="941496"/>
                  <a:pt x="1471463" y="952500"/>
                </a:cubicBezTo>
                <a:cubicBezTo>
                  <a:pt x="1456848" y="962939"/>
                  <a:pt x="1447000" y="978911"/>
                  <a:pt x="1433363" y="990600"/>
                </a:cubicBezTo>
                <a:cubicBezTo>
                  <a:pt x="1400454" y="1018808"/>
                  <a:pt x="1339151" y="1057641"/>
                  <a:pt x="1306363" y="1079500"/>
                </a:cubicBezTo>
                <a:cubicBezTo>
                  <a:pt x="1297896" y="1092200"/>
                  <a:pt x="1292450" y="1107549"/>
                  <a:pt x="1280963" y="1117600"/>
                </a:cubicBezTo>
                <a:cubicBezTo>
                  <a:pt x="1222482" y="1168770"/>
                  <a:pt x="1211309" y="1161031"/>
                  <a:pt x="1153963" y="1193800"/>
                </a:cubicBezTo>
                <a:cubicBezTo>
                  <a:pt x="1140711" y="1201373"/>
                  <a:pt x="1128283" y="1210328"/>
                  <a:pt x="1115863" y="1219200"/>
                </a:cubicBezTo>
                <a:cubicBezTo>
                  <a:pt x="1098639" y="1231503"/>
                  <a:pt x="1083566" y="1247021"/>
                  <a:pt x="1065063" y="1257300"/>
                </a:cubicBezTo>
                <a:cubicBezTo>
                  <a:pt x="1045135" y="1268371"/>
                  <a:pt x="1022730" y="1274233"/>
                  <a:pt x="1001563" y="1282700"/>
                </a:cubicBezTo>
                <a:cubicBezTo>
                  <a:pt x="984630" y="1299633"/>
                  <a:pt x="969463" y="1318540"/>
                  <a:pt x="950763" y="1333500"/>
                </a:cubicBezTo>
                <a:cubicBezTo>
                  <a:pt x="926925" y="1352570"/>
                  <a:pt x="898985" y="1365984"/>
                  <a:pt x="874563" y="1384300"/>
                </a:cubicBezTo>
                <a:cubicBezTo>
                  <a:pt x="857630" y="1397000"/>
                  <a:pt x="841103" y="1410262"/>
                  <a:pt x="823763" y="1422400"/>
                </a:cubicBezTo>
                <a:cubicBezTo>
                  <a:pt x="798754" y="1439906"/>
                  <a:pt x="769149" y="1451614"/>
                  <a:pt x="747563" y="1473200"/>
                </a:cubicBezTo>
                <a:cubicBezTo>
                  <a:pt x="687877" y="1532886"/>
                  <a:pt x="724407" y="1501337"/>
                  <a:pt x="633263" y="1562100"/>
                </a:cubicBezTo>
                <a:cubicBezTo>
                  <a:pt x="620563" y="1570567"/>
                  <a:pt x="609971" y="1583798"/>
                  <a:pt x="595163" y="1587500"/>
                </a:cubicBezTo>
                <a:lnTo>
                  <a:pt x="544363" y="1600200"/>
                </a:lnTo>
                <a:cubicBezTo>
                  <a:pt x="535896" y="1612900"/>
                  <a:pt x="529756" y="1627507"/>
                  <a:pt x="518963" y="1638300"/>
                </a:cubicBezTo>
                <a:cubicBezTo>
                  <a:pt x="503996" y="1653267"/>
                  <a:pt x="481714" y="1660139"/>
                  <a:pt x="468163" y="1676400"/>
                </a:cubicBezTo>
                <a:cubicBezTo>
                  <a:pt x="459593" y="1686684"/>
                  <a:pt x="462889" y="1703361"/>
                  <a:pt x="455463" y="1714500"/>
                </a:cubicBezTo>
                <a:cubicBezTo>
                  <a:pt x="435906" y="1743836"/>
                  <a:pt x="407376" y="1759258"/>
                  <a:pt x="379263" y="1778000"/>
                </a:cubicBezTo>
                <a:cubicBezTo>
                  <a:pt x="375030" y="1790700"/>
                  <a:pt x="369810" y="1803113"/>
                  <a:pt x="366563" y="1816100"/>
                </a:cubicBezTo>
                <a:cubicBezTo>
                  <a:pt x="361328" y="1837041"/>
                  <a:pt x="360689" y="1859122"/>
                  <a:pt x="353863" y="1879600"/>
                </a:cubicBezTo>
                <a:cubicBezTo>
                  <a:pt x="343668" y="1910186"/>
                  <a:pt x="328463" y="1938867"/>
                  <a:pt x="315763" y="1968500"/>
                </a:cubicBezTo>
                <a:cubicBezTo>
                  <a:pt x="307296" y="2010833"/>
                  <a:pt x="304015" y="2054544"/>
                  <a:pt x="290363" y="2095500"/>
                </a:cubicBezTo>
                <a:cubicBezTo>
                  <a:pt x="286130" y="2108200"/>
                  <a:pt x="285089" y="2122461"/>
                  <a:pt x="277663" y="2133600"/>
                </a:cubicBezTo>
                <a:cubicBezTo>
                  <a:pt x="267700" y="2148544"/>
                  <a:pt x="252263" y="2159000"/>
                  <a:pt x="239563" y="2171700"/>
                </a:cubicBezTo>
                <a:cubicBezTo>
                  <a:pt x="210461" y="2288108"/>
                  <a:pt x="233527" y="2244254"/>
                  <a:pt x="188763" y="2311400"/>
                </a:cubicBezTo>
                <a:cubicBezTo>
                  <a:pt x="184530" y="2341033"/>
                  <a:pt x="181934" y="2370947"/>
                  <a:pt x="176063" y="2400300"/>
                </a:cubicBezTo>
                <a:cubicBezTo>
                  <a:pt x="173438" y="2413427"/>
                  <a:pt x="167041" y="2425528"/>
                  <a:pt x="163363" y="2438400"/>
                </a:cubicBezTo>
                <a:cubicBezTo>
                  <a:pt x="158568" y="2455183"/>
                  <a:pt x="155256" y="2472361"/>
                  <a:pt x="150663" y="2489200"/>
                </a:cubicBezTo>
                <a:cubicBezTo>
                  <a:pt x="142554" y="2518933"/>
                  <a:pt x="131721" y="2547965"/>
                  <a:pt x="125263" y="2578100"/>
                </a:cubicBezTo>
                <a:cubicBezTo>
                  <a:pt x="118991" y="2607370"/>
                  <a:pt x="119823" y="2637960"/>
                  <a:pt x="112563" y="2667000"/>
                </a:cubicBezTo>
                <a:cubicBezTo>
                  <a:pt x="98011" y="2725207"/>
                  <a:pt x="83470" y="2735424"/>
                  <a:pt x="49063" y="2781300"/>
                </a:cubicBezTo>
                <a:cubicBezTo>
                  <a:pt x="44830" y="2794000"/>
                  <a:pt x="40210" y="2806578"/>
                  <a:pt x="36363" y="2819400"/>
                </a:cubicBezTo>
                <a:cubicBezTo>
                  <a:pt x="-5676" y="2959532"/>
                  <a:pt x="-13060" y="2976698"/>
                  <a:pt x="23663" y="3175000"/>
                </a:cubicBezTo>
                <a:cubicBezTo>
                  <a:pt x="29222" y="3205017"/>
                  <a:pt x="64810" y="3222240"/>
                  <a:pt x="74463" y="3251200"/>
                </a:cubicBezTo>
                <a:cubicBezTo>
                  <a:pt x="78696" y="3263900"/>
                  <a:pt x="83485" y="3276428"/>
                  <a:pt x="87163" y="3289300"/>
                </a:cubicBezTo>
                <a:cubicBezTo>
                  <a:pt x="91958" y="3306083"/>
                  <a:pt x="96077" y="3323061"/>
                  <a:pt x="99863" y="3340100"/>
                </a:cubicBezTo>
                <a:cubicBezTo>
                  <a:pt x="104546" y="3361172"/>
                  <a:pt x="103796" y="3383875"/>
                  <a:pt x="112563" y="3403600"/>
                </a:cubicBezTo>
                <a:cubicBezTo>
                  <a:pt x="121160" y="3422942"/>
                  <a:pt x="137963" y="3437467"/>
                  <a:pt x="150663" y="3454400"/>
                </a:cubicBezTo>
                <a:cubicBezTo>
                  <a:pt x="181778" y="3672203"/>
                  <a:pt x="146508" y="3463181"/>
                  <a:pt x="176063" y="3581400"/>
                </a:cubicBezTo>
                <a:cubicBezTo>
                  <a:pt x="181298" y="3602341"/>
                  <a:pt x="178053" y="3626158"/>
                  <a:pt x="188763" y="3644900"/>
                </a:cubicBezTo>
                <a:cubicBezTo>
                  <a:pt x="196336" y="3658152"/>
                  <a:pt x="214163" y="3661833"/>
                  <a:pt x="226863" y="3670300"/>
                </a:cubicBezTo>
                <a:cubicBezTo>
                  <a:pt x="235330" y="3687233"/>
                  <a:pt x="244805" y="3703699"/>
                  <a:pt x="252263" y="3721100"/>
                </a:cubicBezTo>
                <a:cubicBezTo>
                  <a:pt x="257536" y="3733405"/>
                  <a:pt x="256600" y="3748747"/>
                  <a:pt x="264963" y="3759200"/>
                </a:cubicBezTo>
                <a:cubicBezTo>
                  <a:pt x="274498" y="3771119"/>
                  <a:pt x="290363" y="3776133"/>
                  <a:pt x="303063" y="3784600"/>
                </a:cubicBezTo>
                <a:cubicBezTo>
                  <a:pt x="342765" y="3943409"/>
                  <a:pt x="292024" y="3745963"/>
                  <a:pt x="328463" y="3873500"/>
                </a:cubicBezTo>
                <a:cubicBezTo>
                  <a:pt x="333258" y="3890283"/>
                  <a:pt x="334287" y="3908257"/>
                  <a:pt x="341163" y="3924300"/>
                </a:cubicBezTo>
                <a:cubicBezTo>
                  <a:pt x="347176" y="3938329"/>
                  <a:pt x="359737" y="3948748"/>
                  <a:pt x="366563" y="3962400"/>
                </a:cubicBezTo>
                <a:cubicBezTo>
                  <a:pt x="372550" y="3974374"/>
                  <a:pt x="368370" y="3992719"/>
                  <a:pt x="379263" y="4000500"/>
                </a:cubicBezTo>
                <a:cubicBezTo>
                  <a:pt x="401050" y="4016062"/>
                  <a:pt x="455463" y="4025900"/>
                  <a:pt x="455463" y="4025900"/>
                </a:cubicBezTo>
                <a:cubicBezTo>
                  <a:pt x="468163" y="4042833"/>
                  <a:pt x="475951" y="4064959"/>
                  <a:pt x="493563" y="4076700"/>
                </a:cubicBezTo>
                <a:cubicBezTo>
                  <a:pt x="538093" y="4106387"/>
                  <a:pt x="585552" y="4098896"/>
                  <a:pt x="633263" y="4114800"/>
                </a:cubicBezTo>
                <a:cubicBezTo>
                  <a:pt x="676518" y="4129218"/>
                  <a:pt x="717008" y="4151182"/>
                  <a:pt x="760263" y="4165600"/>
                </a:cubicBezTo>
                <a:cubicBezTo>
                  <a:pt x="772963" y="4169833"/>
                  <a:pt x="786058" y="4173027"/>
                  <a:pt x="798363" y="4178300"/>
                </a:cubicBezTo>
                <a:cubicBezTo>
                  <a:pt x="815764" y="4185758"/>
                  <a:pt x="831371" y="4197230"/>
                  <a:pt x="849163" y="4203700"/>
                </a:cubicBezTo>
                <a:cubicBezTo>
                  <a:pt x="878127" y="4214232"/>
                  <a:pt x="909099" y="4218568"/>
                  <a:pt x="938063" y="4229100"/>
                </a:cubicBezTo>
                <a:cubicBezTo>
                  <a:pt x="955855" y="4235570"/>
                  <a:pt x="970598" y="4249519"/>
                  <a:pt x="988863" y="4254500"/>
                </a:cubicBezTo>
                <a:cubicBezTo>
                  <a:pt x="1075570" y="4278147"/>
                  <a:pt x="1060077" y="4254996"/>
                  <a:pt x="1128563" y="4279900"/>
                </a:cubicBezTo>
                <a:cubicBezTo>
                  <a:pt x="1158862" y="4290918"/>
                  <a:pt x="1187101" y="4307156"/>
                  <a:pt x="1217463" y="4318000"/>
                </a:cubicBezTo>
                <a:cubicBezTo>
                  <a:pt x="1246487" y="4328366"/>
                  <a:pt x="1277274" y="4333219"/>
                  <a:pt x="1306363" y="4343400"/>
                </a:cubicBezTo>
                <a:cubicBezTo>
                  <a:pt x="1362016" y="4362879"/>
                  <a:pt x="1471463" y="4406900"/>
                  <a:pt x="1471463" y="4406900"/>
                </a:cubicBezTo>
                <a:cubicBezTo>
                  <a:pt x="1636563" y="4398433"/>
                  <a:pt x="1801866" y="4393278"/>
                  <a:pt x="1966763" y="4381500"/>
                </a:cubicBezTo>
                <a:cubicBezTo>
                  <a:pt x="1980116" y="4380546"/>
                  <a:pt x="1991991" y="4372478"/>
                  <a:pt x="2004863" y="4368800"/>
                </a:cubicBezTo>
                <a:cubicBezTo>
                  <a:pt x="2021646" y="4364005"/>
                  <a:pt x="2038730" y="4360333"/>
                  <a:pt x="2055663" y="4356100"/>
                </a:cubicBezTo>
                <a:cubicBezTo>
                  <a:pt x="2154024" y="4257739"/>
                  <a:pt x="2017718" y="4391240"/>
                  <a:pt x="2157263" y="4267200"/>
                </a:cubicBezTo>
                <a:cubicBezTo>
                  <a:pt x="2175161" y="4251290"/>
                  <a:pt x="2191130" y="4233333"/>
                  <a:pt x="2208063" y="4216400"/>
                </a:cubicBezTo>
                <a:cubicBezTo>
                  <a:pt x="2216530" y="4195233"/>
                  <a:pt x="2226254" y="4174527"/>
                  <a:pt x="2233463" y="4152900"/>
                </a:cubicBezTo>
                <a:cubicBezTo>
                  <a:pt x="2238983" y="4136341"/>
                  <a:pt x="2237503" y="4117255"/>
                  <a:pt x="2246163" y="4102100"/>
                </a:cubicBezTo>
                <a:cubicBezTo>
                  <a:pt x="2255074" y="4086506"/>
                  <a:pt x="2272765" y="4077798"/>
                  <a:pt x="2284263" y="4064000"/>
                </a:cubicBezTo>
                <a:cubicBezTo>
                  <a:pt x="2317674" y="4023906"/>
                  <a:pt x="2310916" y="4014719"/>
                  <a:pt x="2335063" y="3962400"/>
                </a:cubicBezTo>
                <a:cubicBezTo>
                  <a:pt x="2350930" y="3928021"/>
                  <a:pt x="2385863" y="3860800"/>
                  <a:pt x="2385863" y="3860800"/>
                </a:cubicBezTo>
                <a:cubicBezTo>
                  <a:pt x="2390096" y="3801533"/>
                  <a:pt x="2399306" y="3742413"/>
                  <a:pt x="2398563" y="3683000"/>
                </a:cubicBezTo>
                <a:cubicBezTo>
                  <a:pt x="2389193" y="2933440"/>
                  <a:pt x="2410880" y="3108822"/>
                  <a:pt x="2360463" y="2755900"/>
                </a:cubicBezTo>
                <a:cubicBezTo>
                  <a:pt x="2336725" y="2352353"/>
                  <a:pt x="2339743" y="2498859"/>
                  <a:pt x="2360463" y="1866900"/>
                </a:cubicBezTo>
                <a:cubicBezTo>
                  <a:pt x="2363513" y="1773873"/>
                  <a:pt x="2368822" y="1776153"/>
                  <a:pt x="2398563" y="1701800"/>
                </a:cubicBezTo>
                <a:cubicBezTo>
                  <a:pt x="2402796" y="1676400"/>
                  <a:pt x="2403864" y="1650264"/>
                  <a:pt x="2411263" y="1625600"/>
                </a:cubicBezTo>
                <a:cubicBezTo>
                  <a:pt x="2416703" y="1607466"/>
                  <a:pt x="2428974" y="1592100"/>
                  <a:pt x="2436663" y="1574800"/>
                </a:cubicBezTo>
                <a:cubicBezTo>
                  <a:pt x="2445922" y="1553968"/>
                  <a:pt x="2453596" y="1532467"/>
                  <a:pt x="2462063" y="1511300"/>
                </a:cubicBezTo>
                <a:cubicBezTo>
                  <a:pt x="2466296" y="1485900"/>
                  <a:pt x="2469713" y="1460350"/>
                  <a:pt x="2474763" y="1435100"/>
                </a:cubicBezTo>
                <a:cubicBezTo>
                  <a:pt x="2478186" y="1417984"/>
                  <a:pt x="2477454" y="1398599"/>
                  <a:pt x="2487463" y="1384300"/>
                </a:cubicBezTo>
                <a:cubicBezTo>
                  <a:pt x="2532935" y="1319341"/>
                  <a:pt x="2544565" y="1311742"/>
                  <a:pt x="2601763" y="1295400"/>
                </a:cubicBezTo>
                <a:cubicBezTo>
                  <a:pt x="2618546" y="1290605"/>
                  <a:pt x="2635630" y="1286933"/>
                  <a:pt x="2652563" y="1282700"/>
                </a:cubicBezTo>
                <a:cubicBezTo>
                  <a:pt x="2665263" y="1274233"/>
                  <a:pt x="2675411" y="1257887"/>
                  <a:pt x="2690663" y="1257300"/>
                </a:cubicBezTo>
                <a:cubicBezTo>
                  <a:pt x="2853345" y="1251043"/>
                  <a:pt x="2943321" y="1265070"/>
                  <a:pt x="3084363" y="1282700"/>
                </a:cubicBezTo>
                <a:cubicBezTo>
                  <a:pt x="3097063" y="1286933"/>
                  <a:pt x="3109395" y="1292496"/>
                  <a:pt x="3122463" y="1295400"/>
                </a:cubicBezTo>
                <a:cubicBezTo>
                  <a:pt x="3169548" y="1305863"/>
                  <a:pt x="3256322" y="1315307"/>
                  <a:pt x="3300263" y="1320800"/>
                </a:cubicBezTo>
                <a:cubicBezTo>
                  <a:pt x="3376463" y="1316567"/>
                  <a:pt x="3453313" y="1318893"/>
                  <a:pt x="3528863" y="1308100"/>
                </a:cubicBezTo>
                <a:cubicBezTo>
                  <a:pt x="3543973" y="1305941"/>
                  <a:pt x="3553711" y="1290273"/>
                  <a:pt x="3566963" y="1282700"/>
                </a:cubicBezTo>
                <a:cubicBezTo>
                  <a:pt x="3610905" y="1257591"/>
                  <a:pt x="3613119" y="1258848"/>
                  <a:pt x="3655863" y="1244600"/>
                </a:cubicBezTo>
                <a:cubicBezTo>
                  <a:pt x="3668563" y="1227667"/>
                  <a:pt x="3678996" y="1208767"/>
                  <a:pt x="3693963" y="1193800"/>
                </a:cubicBezTo>
                <a:cubicBezTo>
                  <a:pt x="3778630" y="1109133"/>
                  <a:pt x="3689730" y="1231900"/>
                  <a:pt x="3757463" y="1130300"/>
                </a:cubicBezTo>
                <a:cubicBezTo>
                  <a:pt x="3761696" y="1113367"/>
                  <a:pt x="3764034" y="1095843"/>
                  <a:pt x="3770163" y="1079500"/>
                </a:cubicBezTo>
                <a:cubicBezTo>
                  <a:pt x="3776810" y="1061773"/>
                  <a:pt x="3794245" y="1047586"/>
                  <a:pt x="3795563" y="1028700"/>
                </a:cubicBezTo>
                <a:cubicBezTo>
                  <a:pt x="3807057" y="863946"/>
                  <a:pt x="3804030" y="698500"/>
                  <a:pt x="3808263" y="533400"/>
                </a:cubicBezTo>
                <a:cubicBezTo>
                  <a:pt x="3804030" y="495300"/>
                  <a:pt x="3801865" y="456913"/>
                  <a:pt x="3795563" y="419100"/>
                </a:cubicBezTo>
                <a:cubicBezTo>
                  <a:pt x="3793362" y="405895"/>
                  <a:pt x="3790644" y="391893"/>
                  <a:pt x="3782863" y="381000"/>
                </a:cubicBezTo>
                <a:cubicBezTo>
                  <a:pt x="3737972" y="318152"/>
                  <a:pt x="3741343" y="344284"/>
                  <a:pt x="3693963" y="304800"/>
                </a:cubicBezTo>
                <a:cubicBezTo>
                  <a:pt x="3680165" y="293302"/>
                  <a:pt x="3671093" y="276219"/>
                  <a:pt x="3655863" y="266700"/>
                </a:cubicBezTo>
                <a:cubicBezTo>
                  <a:pt x="3616549" y="242129"/>
                  <a:pt x="3572839" y="237395"/>
                  <a:pt x="3528863" y="228600"/>
                </a:cubicBezTo>
                <a:cubicBezTo>
                  <a:pt x="3516163" y="220133"/>
                  <a:pt x="3504711" y="209399"/>
                  <a:pt x="3490763" y="203200"/>
                </a:cubicBezTo>
                <a:cubicBezTo>
                  <a:pt x="3466297" y="192326"/>
                  <a:pt x="3437521" y="191575"/>
                  <a:pt x="3414563" y="177800"/>
                </a:cubicBezTo>
                <a:cubicBezTo>
                  <a:pt x="3393396" y="165100"/>
                  <a:pt x="3371995" y="152783"/>
                  <a:pt x="3351063" y="139700"/>
                </a:cubicBezTo>
                <a:cubicBezTo>
                  <a:pt x="3338120" y="131610"/>
                  <a:pt x="3326615" y="121126"/>
                  <a:pt x="3312963" y="114300"/>
                </a:cubicBezTo>
                <a:cubicBezTo>
                  <a:pt x="3300989" y="108313"/>
                  <a:pt x="3286837" y="107587"/>
                  <a:pt x="3274863" y="101600"/>
                </a:cubicBezTo>
                <a:cubicBezTo>
                  <a:pt x="3237046" y="82692"/>
                  <a:pt x="3241225" y="68820"/>
                  <a:pt x="3198663" y="63500"/>
                </a:cubicBezTo>
                <a:cubicBezTo>
                  <a:pt x="3177660" y="60875"/>
                  <a:pt x="3156330" y="63500"/>
                  <a:pt x="3135163" y="63500"/>
                </a:cubicBez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7800"/>
            <a:ext cx="5810974" cy="44286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26000" y="215900"/>
            <a:ext cx="5803900" cy="2413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20606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PoliMorfisme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Polimorfisme </a:t>
            </a:r>
            <a:r>
              <a:rPr lang="id-ID" dirty="0" smtClean="0"/>
              <a:t>biasa </a:t>
            </a:r>
            <a:r>
              <a:rPr lang="id-ID" dirty="0"/>
              <a:t>diartikan seperti kemampuan suatu variable untuk mengubah perangai sesuai dengan objek hasil instansiasi yang digunakan. Polimorfisme membiarkan lebih dari 1 objek dari sub class – sub class dan diperlakukan sebagai objek dari super class </a:t>
            </a:r>
            <a:r>
              <a:rPr lang="id-ID" dirty="0" smtClean="0"/>
              <a:t>tunggal</a:t>
            </a:r>
          </a:p>
          <a:p>
            <a:r>
              <a:rPr lang="id-ID" dirty="0" smtClean="0"/>
              <a:t>Overiding dan Overloading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5730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Polimorfisme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37" y="307181"/>
            <a:ext cx="5956775" cy="1788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1" y="2440516"/>
            <a:ext cx="5876925" cy="1905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375400" y="1206500"/>
            <a:ext cx="800100" cy="25400"/>
          </a:xfrm>
          <a:prstGeom prst="straightConnector1">
            <a:avLst/>
          </a:prstGeom>
          <a:ln w="412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75500" y="905217"/>
            <a:ext cx="2791430" cy="6533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Overriding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5500" y="3244848"/>
            <a:ext cx="3162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Overloading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17255" y="3571531"/>
            <a:ext cx="800100" cy="25400"/>
          </a:xfrm>
          <a:prstGeom prst="straightConnector1">
            <a:avLst/>
          </a:prstGeom>
          <a:ln w="412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413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Abstract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Kelas abstract adalah kelas murni yang tidak boleh memiliki objek, dan satu/lebih method-methodnya yang abstract harus diimplementasikan (override) oleh kelas turunannya.</a:t>
            </a:r>
          </a:p>
        </p:txBody>
      </p:sp>
    </p:spTree>
    <p:extLst>
      <p:ext uri="{BB962C8B-B14F-4D97-AF65-F5344CB8AC3E}">
        <p14:creationId xmlns:p14="http://schemas.microsoft.com/office/powerpoint/2010/main" val="2101567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67</TotalTime>
  <Words>208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Tugas Besar PBO Java</vt:lpstr>
      <vt:lpstr>Konsep OOP yang Diterapkan</vt:lpstr>
      <vt:lpstr>Enkapsulasi</vt:lpstr>
      <vt:lpstr>Penerapan Enkapsulasi</vt:lpstr>
      <vt:lpstr>Pewarisan</vt:lpstr>
      <vt:lpstr>Penerapan Pewarisan</vt:lpstr>
      <vt:lpstr>PoliMorfisme</vt:lpstr>
      <vt:lpstr>Penerapan Polimorfisme</vt:lpstr>
      <vt:lpstr>Abstract Class</vt:lpstr>
      <vt:lpstr>Penerapan Kelas Abstrak</vt:lpstr>
      <vt:lpstr>Interfaces</vt:lpstr>
      <vt:lpstr>Penerapan Interfaces</vt:lpstr>
      <vt:lpstr>Fitur TB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PBO Java</dc:title>
  <dc:creator>Tri Fidrian Arya</dc:creator>
  <cp:lastModifiedBy>Tri Fidrian Arya</cp:lastModifiedBy>
  <cp:revision>11</cp:revision>
  <dcterms:created xsi:type="dcterms:W3CDTF">2015-06-07T11:23:06Z</dcterms:created>
  <dcterms:modified xsi:type="dcterms:W3CDTF">2015-06-08T05:18:18Z</dcterms:modified>
</cp:coreProperties>
</file>