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5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01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2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1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88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05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8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22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6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00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5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7104-BCAA-EA4D-A827-B1ACD6F79F2D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521C-2089-414D-8870-75F2E59F1A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 err="1" smtClean="0"/>
              <a:t>React</a:t>
            </a:r>
            <a:r>
              <a:rPr lang="fr-FR" sz="5400" dirty="0" smtClean="0"/>
              <a:t> Native Kick-Start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@</a:t>
            </a:r>
            <a:r>
              <a:rPr lang="fr-FR" dirty="0" err="1" smtClean="0">
                <a:solidFill>
                  <a:schemeClr val="tx1"/>
                </a:solidFill>
              </a:rPr>
              <a:t>MateoSossah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@</a:t>
            </a:r>
            <a:r>
              <a:rPr lang="fr-FR" dirty="0" err="1" smtClean="0">
                <a:solidFill>
                  <a:schemeClr val="tx1"/>
                </a:solidFill>
              </a:rPr>
              <a:t>FaridSafi</a:t>
            </a: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9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https</a:t>
            </a:r>
            <a:r>
              <a:rPr lang="fr-FR" sz="2400" dirty="0" smtClean="0"/>
              <a:t>://</a:t>
            </a:r>
            <a:r>
              <a:rPr lang="fr-FR" sz="2400" dirty="0" err="1" smtClean="0"/>
              <a:t>github.com</a:t>
            </a:r>
            <a:r>
              <a:rPr lang="fr-FR" sz="2400" dirty="0" smtClean="0"/>
              <a:t>/</a:t>
            </a:r>
            <a:r>
              <a:rPr lang="fr-FR" sz="2400" dirty="0" err="1" smtClean="0"/>
              <a:t>FaridSafi</a:t>
            </a:r>
            <a:endParaRPr lang="fr-FR" sz="2400" dirty="0"/>
          </a:p>
        </p:txBody>
      </p:sp>
      <p:pic>
        <p:nvPicPr>
          <p:cNvPr id="6" name="Espace réservé du contenu 5" descr="messenger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1" r="-29661"/>
          <a:stretch>
            <a:fillRect/>
          </a:stretch>
        </p:blipFill>
        <p:spPr/>
      </p:pic>
      <p:pic>
        <p:nvPicPr>
          <p:cNvPr id="7" name="Espace réservé du contenu 6" descr="basketball.gi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1" r="-296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975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ym typeface="Wingdings"/>
              </a:rPr>
              <a:t>Liens utiles 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https://github.com/lukehoban/</a:t>
            </a:r>
            <a:r>
              <a:rPr lang="fr-FR" dirty="0" smtClean="0"/>
              <a:t>es6features</a:t>
            </a:r>
          </a:p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js.coach</a:t>
            </a:r>
            <a:r>
              <a:rPr lang="fr-FR" dirty="0" smtClean="0"/>
              <a:t>/</a:t>
            </a:r>
            <a:r>
              <a:rPr lang="fr-FR" dirty="0" err="1" smtClean="0"/>
              <a:t>react</a:t>
            </a:r>
            <a:r>
              <a:rPr lang="fr-FR" dirty="0"/>
              <a:t>-native</a:t>
            </a:r>
            <a:endParaRPr lang="fr-FR" dirty="0" smtClean="0"/>
          </a:p>
          <a:p>
            <a:r>
              <a:rPr lang="fr-FR" dirty="0" smtClean="0"/>
              <a:t>https</a:t>
            </a:r>
            <a:r>
              <a:rPr lang="fr-FR" dirty="0"/>
              <a:t>://fb.com/groups/</a:t>
            </a:r>
            <a:r>
              <a:rPr lang="fr-FR" dirty="0" err="1" smtClean="0"/>
              <a:t>ReactNativeParis</a:t>
            </a:r>
            <a:endParaRPr lang="fr-FR" dirty="0" smtClean="0"/>
          </a:p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twitter.com</a:t>
            </a:r>
            <a:r>
              <a:rPr lang="fr-FR" dirty="0"/>
              <a:t>/</a:t>
            </a:r>
            <a:r>
              <a:rPr lang="fr-FR" dirty="0" err="1" smtClean="0"/>
              <a:t>MateoSossah</a:t>
            </a:r>
            <a:endParaRPr lang="fr-FR" dirty="0"/>
          </a:p>
          <a:p>
            <a:r>
              <a:rPr lang="fr-FR" dirty="0"/>
              <a:t>https://twitter.com/</a:t>
            </a:r>
            <a:r>
              <a:rPr lang="fr-FR" dirty="0" err="1" smtClean="0"/>
              <a:t>FaridSafi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92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60</Words>
  <Application>Microsoft Macintosh PowerPoint</Application>
  <PresentationFormat>Présentation à l'écran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React Native Kick-Start</vt:lpstr>
      <vt:lpstr>https://github.com/FaridSafi</vt:lpstr>
      <vt:lpstr>Liens utiles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Kick-Start</dc:title>
  <dc:creator>Farid Safi</dc:creator>
  <cp:lastModifiedBy>Farid Safi</cp:lastModifiedBy>
  <cp:revision>25</cp:revision>
  <dcterms:created xsi:type="dcterms:W3CDTF">2016-05-10T05:37:32Z</dcterms:created>
  <dcterms:modified xsi:type="dcterms:W3CDTF">2016-05-10T17:37:50Z</dcterms:modified>
</cp:coreProperties>
</file>