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18"/>
  </p:notesMasterIdLst>
  <p:sldIdLst>
    <p:sldId id="256" r:id="rId2"/>
    <p:sldId id="302" r:id="rId3"/>
    <p:sldId id="259" r:id="rId4"/>
    <p:sldId id="306" r:id="rId5"/>
    <p:sldId id="258" r:id="rId6"/>
    <p:sldId id="273" r:id="rId7"/>
    <p:sldId id="297" r:id="rId8"/>
    <p:sldId id="299" r:id="rId9"/>
    <p:sldId id="300" r:id="rId10"/>
    <p:sldId id="298" r:id="rId11"/>
    <p:sldId id="261" r:id="rId12"/>
    <p:sldId id="277" r:id="rId13"/>
    <p:sldId id="301" r:id="rId14"/>
    <p:sldId id="269" r:id="rId15"/>
    <p:sldId id="270" r:id="rId16"/>
    <p:sldId id="305"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CC"/>
    <a:srgbClr val="002845"/>
    <a:srgbClr val="E898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AD716E-9D31-409B-A793-BA403A734A93}">
  <a:tblStyle styleId="{57AD716E-9D31-409B-A793-BA403A734A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764146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2848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699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759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6c52a2e8d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6c52a2e8d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2216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6c4305b0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6c4305b0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276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6c60e245bf_1_31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6c60e245bf_1_31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942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461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6c52a2e8d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6c52a2e8d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560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373"/>
        <p:cNvGrpSpPr/>
        <p:nvPr/>
      </p:nvGrpSpPr>
      <p:grpSpPr>
        <a:xfrm>
          <a:off x="0" y="0"/>
          <a:ext cx="0" cy="0"/>
          <a:chOff x="0" y="0"/>
          <a:chExt cx="0" cy="0"/>
        </a:xfrm>
      </p:grpSpPr>
      <p:sp>
        <p:nvSpPr>
          <p:cNvPr id="374" name="Google Shape;374;p19"/>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19"/>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19"/>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xmlns=""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xmlns=""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xmlns="" val="tx"/>
                    </a:ext>
                  </a:extLst>
                </a:hlinkClick>
              </a:rPr>
              <a:t>Freepik</a:t>
            </a:r>
            <a:endParaRPr sz="1000" dirty="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19"/>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19"/>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19"/>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19"/>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19"/>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19"/>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19"/>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19"/>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19"/>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19"/>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19"/>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19"/>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19"/>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7" name="Google Shape;397;p19"/>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19"/>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19"/>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05" name="Google Shape;405;p19"/>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19"/>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7"/>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07" name="Google Shape;107;p7"/>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108" name="Google Shape;108;p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111;p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116;p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278"/>
        <p:cNvGrpSpPr/>
        <p:nvPr/>
      </p:nvGrpSpPr>
      <p:grpSpPr>
        <a:xfrm>
          <a:off x="0" y="0"/>
          <a:ext cx="0" cy="0"/>
          <a:chOff x="0" y="0"/>
          <a:chExt cx="0" cy="0"/>
        </a:xfrm>
      </p:grpSpPr>
      <p:sp>
        <p:nvSpPr>
          <p:cNvPr id="279" name="Google Shape;279;p14"/>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0" name="Google Shape;280;p14"/>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1" name="Google Shape;281;p14"/>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82" name="Google Shape;282;p14"/>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3" name="Google Shape;283;p14"/>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14"/>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14"/>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14"/>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1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0" name="Google Shape;290;p14"/>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14"/>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14"/>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310"/>
        <p:cNvGrpSpPr/>
        <p:nvPr/>
      </p:nvGrpSpPr>
      <p:grpSpPr>
        <a:xfrm>
          <a:off x="0" y="0"/>
          <a:ext cx="0" cy="0"/>
          <a:chOff x="0" y="0"/>
          <a:chExt cx="0" cy="0"/>
        </a:xfrm>
      </p:grpSpPr>
      <p:sp>
        <p:nvSpPr>
          <p:cNvPr id="311" name="Google Shape;311;p16"/>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2" name="Google Shape;312;p16"/>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3" name="Google Shape;313;p16"/>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4" name="Google Shape;314;p16"/>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5" name="Google Shape;315;p16"/>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6" name="Google Shape;316;p16"/>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7" name="Google Shape;317;p16"/>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18" name="Google Shape;318;p16"/>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19" name="Google Shape;319;p16"/>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0" name="Google Shape;320;p16"/>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1" name="Google Shape;321;p16"/>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2" name="Google Shape;322;p16"/>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23" name="Google Shape;323;p16"/>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24" name="Google Shape;324;p1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1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333"/>
        <p:cNvGrpSpPr/>
        <p:nvPr/>
      </p:nvGrpSpPr>
      <p:grpSpPr>
        <a:xfrm>
          <a:off x="0" y="0"/>
          <a:ext cx="0" cy="0"/>
          <a:chOff x="0" y="0"/>
          <a:chExt cx="0" cy="0"/>
        </a:xfrm>
      </p:grpSpPr>
      <p:sp>
        <p:nvSpPr>
          <p:cNvPr id="334" name="Google Shape;334;p17"/>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5" name="Google Shape;335;p17"/>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6" name="Google Shape;336;p17"/>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7" name="Google Shape;337;p17"/>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38" name="Google Shape;338;p17"/>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39" name="Google Shape;339;p17"/>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0" name="Google Shape;340;p17"/>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41" name="Google Shape;341;p17"/>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42" name="Google Shape;342;p17"/>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343" name="Google Shape;343;p1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1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1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1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1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1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1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1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1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9" r:id="rId6"/>
    <p:sldLayoutId id="2147483660" r:id="rId7"/>
    <p:sldLayoutId id="2147483662" r:id="rId8"/>
    <p:sldLayoutId id="2147483663" r:id="rId9"/>
    <p:sldLayoutId id="2147483665" r:id="rId10"/>
    <p:sldLayoutId id="2147483667" r:id="rId11"/>
    <p:sldLayoutId id="214748366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30.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8.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itle 2">
            <a:extLst>
              <a:ext uri="{FF2B5EF4-FFF2-40B4-BE49-F238E27FC236}">
                <a16:creationId xmlns:a16="http://schemas.microsoft.com/office/drawing/2014/main" xmlns="" id="{B9CB1E40-4819-A831-83C7-055D07A42085}"/>
              </a:ext>
            </a:extLst>
          </p:cNvPr>
          <p:cNvSpPr>
            <a:spLocks noGrp="1"/>
          </p:cNvSpPr>
          <p:nvPr>
            <p:ph type="ctrTitle"/>
          </p:nvPr>
        </p:nvSpPr>
        <p:spPr>
          <a:xfrm>
            <a:off x="1656175" y="731944"/>
            <a:ext cx="6020700" cy="2052600"/>
          </a:xfrm>
        </p:spPr>
        <p:txBody>
          <a:bodyPr/>
          <a:lstStyle/>
          <a:p>
            <a:r>
              <a:rPr lang="en-US" sz="5400" b="1" dirty="0">
                <a:solidFill>
                  <a:schemeClr val="accent5"/>
                </a:solidFill>
              </a:rPr>
              <a:t>Audio Amplifier</a:t>
            </a:r>
          </a:p>
        </p:txBody>
      </p:sp>
      <p:sp>
        <p:nvSpPr>
          <p:cNvPr id="5" name="Subtitle 4">
            <a:extLst>
              <a:ext uri="{FF2B5EF4-FFF2-40B4-BE49-F238E27FC236}">
                <a16:creationId xmlns:a16="http://schemas.microsoft.com/office/drawing/2014/main" xmlns="" id="{4DA00CE5-DCBF-64EA-84AD-43C8D480B4CB}"/>
              </a:ext>
            </a:extLst>
          </p:cNvPr>
          <p:cNvSpPr>
            <a:spLocks noGrp="1"/>
          </p:cNvSpPr>
          <p:nvPr>
            <p:ph type="subTitle" idx="1"/>
          </p:nvPr>
        </p:nvSpPr>
        <p:spPr>
          <a:xfrm>
            <a:off x="2133548" y="2764880"/>
            <a:ext cx="4590306" cy="792600"/>
          </a:xfrm>
        </p:spPr>
        <p:txBody>
          <a:bodyPr/>
          <a:lstStyle/>
          <a:p>
            <a:r>
              <a:rPr lang="en-US" dirty="0"/>
              <a:t>       </a:t>
            </a:r>
            <a:r>
              <a:rPr lang="en-US" sz="2000" dirty="0"/>
              <a:t>Under the </a:t>
            </a:r>
            <a:r>
              <a:rPr lang="en-US" sz="2000" dirty="0" smtClean="0"/>
              <a:t>supervision of Dr. Said Emam</a:t>
            </a:r>
            <a:r>
              <a:rPr lang="en-US" sz="2000" dirty="0"/>
              <a:t> </a:t>
            </a:r>
            <a:r>
              <a:rPr lang="en-US" sz="2000" dirty="0" smtClean="0"/>
              <a:t>and Eng. Engy Georgy</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Google Shape;600;p30"/>
          <p:cNvSpPr txBox="1">
            <a:spLocks noGrp="1"/>
          </p:cNvSpPr>
          <p:nvPr>
            <p:ph type="ctrTitle" idx="8"/>
          </p:nvPr>
        </p:nvSpPr>
        <p:spPr>
          <a:xfrm>
            <a:off x="621630" y="411675"/>
            <a:ext cx="7188870" cy="577800"/>
          </a:xfrm>
          <a:prstGeom prst="rect">
            <a:avLst/>
          </a:prstGeom>
        </p:spPr>
        <p:txBody>
          <a:bodyPr spcFirstLastPara="1" wrap="square" lIns="91425" tIns="91425" rIns="91425" bIns="91425" anchor="b" anchorCtr="0">
            <a:noAutofit/>
          </a:bodyPr>
          <a:lstStyle/>
          <a:p>
            <a:pPr lvl="0"/>
            <a:r>
              <a:rPr lang="en-US" dirty="0">
                <a:solidFill>
                  <a:srgbClr val="00CFCC"/>
                </a:solidFill>
              </a:rPr>
              <a:t>SMALL HINT ON EACH COMPONENT</a:t>
            </a:r>
            <a:endParaRPr sz="3000" dirty="0">
              <a:solidFill>
                <a:srgbClr val="00CFCC"/>
              </a:solidFill>
            </a:endParaRPr>
          </a:p>
        </p:txBody>
      </p:sp>
      <p:sp>
        <p:nvSpPr>
          <p:cNvPr id="32" name="Google Shape;601;p30"/>
          <p:cNvSpPr txBox="1">
            <a:spLocks noGrp="1"/>
          </p:cNvSpPr>
          <p:nvPr>
            <p:ph type="ctrTitle" idx="2"/>
          </p:nvPr>
        </p:nvSpPr>
        <p:spPr>
          <a:xfrm>
            <a:off x="6461417" y="12700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Capacitor</a:t>
            </a:r>
            <a:endParaRPr dirty="0"/>
          </a:p>
        </p:txBody>
      </p:sp>
      <p:sp>
        <p:nvSpPr>
          <p:cNvPr id="33" name="Google Shape;602;p30"/>
          <p:cNvSpPr txBox="1">
            <a:spLocks noGrp="1"/>
          </p:cNvSpPr>
          <p:nvPr>
            <p:ph type="ctrTitle" idx="4"/>
          </p:nvPr>
        </p:nvSpPr>
        <p:spPr>
          <a:xfrm>
            <a:off x="463079" y="2675617"/>
            <a:ext cx="2625553"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Resistor</a:t>
            </a:r>
            <a:endParaRPr dirty="0"/>
          </a:p>
        </p:txBody>
      </p:sp>
      <p:sp>
        <p:nvSpPr>
          <p:cNvPr id="34" name="Google Shape;603;p30"/>
          <p:cNvSpPr txBox="1">
            <a:spLocks noGrp="1"/>
          </p:cNvSpPr>
          <p:nvPr>
            <p:ph type="subTitle" idx="7"/>
          </p:nvPr>
        </p:nvSpPr>
        <p:spPr>
          <a:xfrm>
            <a:off x="5787134" y="3271106"/>
            <a:ext cx="3229866" cy="644700"/>
          </a:xfrm>
          <a:prstGeom prst="rect">
            <a:avLst/>
          </a:prstGeom>
        </p:spPr>
        <p:txBody>
          <a:bodyPr spcFirstLastPara="1" wrap="square" lIns="91425" tIns="91425" rIns="91425" bIns="91425" anchor="t" anchorCtr="0">
            <a:noAutofit/>
          </a:bodyPr>
          <a:lstStyle/>
          <a:p>
            <a:pPr marL="0" lvl="0" indent="0"/>
            <a:r>
              <a:rPr lang="en-US" dirty="0" smtClean="0"/>
              <a:t>It is a </a:t>
            </a:r>
            <a:r>
              <a:rPr lang="en-US" dirty="0"/>
              <a:t>three-terminal resistor with a spinning contact that functions as a passive electrical component to provide a voltage divider that is programmable.</a:t>
            </a:r>
            <a:endParaRPr dirty="0"/>
          </a:p>
        </p:txBody>
      </p:sp>
      <p:sp>
        <p:nvSpPr>
          <p:cNvPr id="35" name="Google Shape;604;p30"/>
          <p:cNvSpPr txBox="1">
            <a:spLocks noGrp="1"/>
          </p:cNvSpPr>
          <p:nvPr>
            <p:ph type="ctrTitle"/>
          </p:nvPr>
        </p:nvSpPr>
        <p:spPr>
          <a:xfrm>
            <a:off x="836436" y="12700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Switch</a:t>
            </a:r>
            <a:endParaRPr dirty="0"/>
          </a:p>
        </p:txBody>
      </p:sp>
      <p:sp>
        <p:nvSpPr>
          <p:cNvPr id="36" name="Google Shape;605;p30"/>
          <p:cNvSpPr txBox="1">
            <a:spLocks noGrp="1"/>
          </p:cNvSpPr>
          <p:nvPr>
            <p:ph type="subTitle" idx="1"/>
          </p:nvPr>
        </p:nvSpPr>
        <p:spPr>
          <a:xfrm>
            <a:off x="215900" y="1865495"/>
            <a:ext cx="3122372" cy="644700"/>
          </a:xfrm>
          <a:prstGeom prst="rect">
            <a:avLst/>
          </a:prstGeom>
        </p:spPr>
        <p:txBody>
          <a:bodyPr spcFirstLastPara="1" wrap="square" lIns="91425" tIns="91425" rIns="91425" bIns="91425" anchor="t" anchorCtr="0">
            <a:noAutofit/>
          </a:bodyPr>
          <a:lstStyle/>
          <a:p>
            <a:pPr marL="0" lvl="0" indent="0"/>
            <a:r>
              <a:rPr lang="en-GB" dirty="0" smtClean="0"/>
              <a:t>It is </a:t>
            </a:r>
            <a:r>
              <a:rPr lang="en-US" dirty="0"/>
              <a:t>a tool for opening and closing electric </a:t>
            </a:r>
            <a:r>
              <a:rPr lang="en-US" dirty="0" smtClean="0"/>
              <a:t>circuits.</a:t>
            </a:r>
            <a:endParaRPr dirty="0"/>
          </a:p>
        </p:txBody>
      </p:sp>
      <p:sp>
        <p:nvSpPr>
          <p:cNvPr id="37" name="Google Shape;606;p30"/>
          <p:cNvSpPr txBox="1">
            <a:spLocks noGrp="1"/>
          </p:cNvSpPr>
          <p:nvPr>
            <p:ph type="subTitle" idx="3"/>
          </p:nvPr>
        </p:nvSpPr>
        <p:spPr>
          <a:xfrm>
            <a:off x="5787134" y="1902029"/>
            <a:ext cx="3229866" cy="644700"/>
          </a:xfrm>
          <a:prstGeom prst="rect">
            <a:avLst/>
          </a:prstGeom>
        </p:spPr>
        <p:txBody>
          <a:bodyPr spcFirstLastPara="1" wrap="square" lIns="91425" tIns="91425" rIns="91425" bIns="91425" anchor="t" anchorCtr="0">
            <a:noAutofit/>
          </a:bodyPr>
          <a:lstStyle/>
          <a:p>
            <a:pPr marL="0" lvl="0" indent="0"/>
            <a:r>
              <a:rPr lang="en-US" dirty="0"/>
              <a:t>It is a passive electronic component with the ability to store electrical charge-based energy.</a:t>
            </a:r>
            <a:endParaRPr dirty="0"/>
          </a:p>
        </p:txBody>
      </p:sp>
      <p:sp>
        <p:nvSpPr>
          <p:cNvPr id="38" name="Google Shape;607;p30"/>
          <p:cNvSpPr txBox="1">
            <a:spLocks noGrp="1"/>
          </p:cNvSpPr>
          <p:nvPr>
            <p:ph type="subTitle" idx="5"/>
          </p:nvPr>
        </p:nvSpPr>
        <p:spPr>
          <a:xfrm>
            <a:off x="215900" y="3271106"/>
            <a:ext cx="3122371" cy="644700"/>
          </a:xfrm>
          <a:prstGeom prst="rect">
            <a:avLst/>
          </a:prstGeom>
        </p:spPr>
        <p:txBody>
          <a:bodyPr spcFirstLastPara="1" wrap="square" lIns="91425" tIns="91425" rIns="91425" bIns="91425" anchor="t" anchorCtr="0">
            <a:noAutofit/>
          </a:bodyPr>
          <a:lstStyle/>
          <a:p>
            <a:pPr marL="0" lvl="0" indent="0"/>
            <a:r>
              <a:rPr lang="en-US" dirty="0" smtClean="0"/>
              <a:t>It is a </a:t>
            </a:r>
            <a:r>
              <a:rPr lang="en-US" dirty="0"/>
              <a:t>two-terminal passive electrical component used to control the amount of current flowing through electrical circuits.</a:t>
            </a:r>
            <a:endParaRPr dirty="0"/>
          </a:p>
        </p:txBody>
      </p:sp>
      <p:sp>
        <p:nvSpPr>
          <p:cNvPr id="39" name="Google Shape;608;p30"/>
          <p:cNvSpPr txBox="1">
            <a:spLocks noGrp="1"/>
          </p:cNvSpPr>
          <p:nvPr>
            <p:ph type="ctrTitle" idx="6"/>
          </p:nvPr>
        </p:nvSpPr>
        <p:spPr>
          <a:xfrm>
            <a:off x="6497352"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Potentiometer</a:t>
            </a:r>
            <a:endParaRPr dirty="0"/>
          </a:p>
        </p:txBody>
      </p:sp>
      <p:cxnSp>
        <p:nvCxnSpPr>
          <p:cNvPr id="40" name="Google Shape;613;p30"/>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41" name="Google Shape;614;p3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42" name="Google Shape;615;p30"/>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43" name="Google Shape;630;p30"/>
          <p:cNvGrpSpPr/>
          <p:nvPr/>
        </p:nvGrpSpPr>
        <p:grpSpPr>
          <a:xfrm>
            <a:off x="5029465" y="1816807"/>
            <a:ext cx="488638" cy="438246"/>
            <a:chOff x="5778676" y="3826972"/>
            <a:chExt cx="349052" cy="313055"/>
          </a:xfrm>
        </p:grpSpPr>
        <p:sp>
          <p:nvSpPr>
            <p:cNvPr id="44"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3" name="Picture 20">
            <a:extLst>
              <a:ext uri="{FF2B5EF4-FFF2-40B4-BE49-F238E27FC236}">
                <a16:creationId xmlns="" xmlns:a16="http://schemas.microsoft.com/office/drawing/2014/main" id="{B56AE636-5E71-EF88-DAFD-6C9A1944F250}"/>
              </a:ext>
            </a:extLst>
          </p:cNvPr>
          <p:cNvPicPr>
            <a:picLocks noChangeAspect="1"/>
          </p:cNvPicPr>
          <p:nvPr/>
        </p:nvPicPr>
        <p:blipFill>
          <a:blip r:embed="rId2"/>
          <a:stretch>
            <a:fillRect/>
          </a:stretch>
        </p:blipFill>
        <p:spPr>
          <a:xfrm>
            <a:off x="3327825" y="1647560"/>
            <a:ext cx="1111973" cy="751277"/>
          </a:xfrm>
          <a:prstGeom prst="rect">
            <a:avLst/>
          </a:prstGeom>
        </p:spPr>
      </p:pic>
      <p:pic>
        <p:nvPicPr>
          <p:cNvPr id="54" name="Picture 53"/>
          <p:cNvPicPr>
            <a:picLocks noChangeAspect="1"/>
          </p:cNvPicPr>
          <p:nvPr/>
        </p:nvPicPr>
        <p:blipFill>
          <a:blip r:embed="rId3"/>
          <a:stretch>
            <a:fillRect/>
          </a:stretch>
        </p:blipFill>
        <p:spPr>
          <a:xfrm>
            <a:off x="4796309" y="1631156"/>
            <a:ext cx="1009569" cy="783123"/>
          </a:xfrm>
          <a:prstGeom prst="rect">
            <a:avLst/>
          </a:prstGeom>
        </p:spPr>
      </p:pic>
      <p:pic>
        <p:nvPicPr>
          <p:cNvPr id="55" name="Picture 54"/>
          <p:cNvPicPr>
            <a:picLocks noChangeAspect="1"/>
          </p:cNvPicPr>
          <p:nvPr/>
        </p:nvPicPr>
        <p:blipFill>
          <a:blip r:embed="rId4"/>
          <a:stretch>
            <a:fillRect/>
          </a:stretch>
        </p:blipFill>
        <p:spPr>
          <a:xfrm>
            <a:off x="4796309" y="2976294"/>
            <a:ext cx="816841" cy="837010"/>
          </a:xfrm>
          <a:prstGeom prst="rect">
            <a:avLst/>
          </a:prstGeom>
        </p:spPr>
      </p:pic>
      <p:pic>
        <p:nvPicPr>
          <p:cNvPr id="57" name="Picture 56"/>
          <p:cNvPicPr>
            <a:picLocks noChangeAspect="1"/>
          </p:cNvPicPr>
          <p:nvPr/>
        </p:nvPicPr>
        <p:blipFill>
          <a:blip r:embed="rId5"/>
          <a:stretch>
            <a:fillRect/>
          </a:stretch>
        </p:blipFill>
        <p:spPr>
          <a:xfrm>
            <a:off x="3520709" y="2976294"/>
            <a:ext cx="843523" cy="835923"/>
          </a:xfrm>
          <a:prstGeom prst="rect">
            <a:avLst/>
          </a:prstGeom>
        </p:spPr>
      </p:pic>
      <p:cxnSp>
        <p:nvCxnSpPr>
          <p:cNvPr id="58" name="Google Shape;291;p25">
            <a:extLst>
              <a:ext uri="{FF2B5EF4-FFF2-40B4-BE49-F238E27FC236}">
                <a16:creationId xmlns="" xmlns:a16="http://schemas.microsoft.com/office/drawing/2014/main" id="{7A4641A6-21C4-7ADF-A14A-0F05F7D5898D}"/>
              </a:ext>
            </a:extLst>
          </p:cNvPr>
          <p:cNvCxnSpPr/>
          <p:nvPr/>
        </p:nvCxnSpPr>
        <p:spPr>
          <a:xfrm flipV="1">
            <a:off x="1665597" y="986072"/>
            <a:ext cx="4553746" cy="1951"/>
          </a:xfrm>
          <a:prstGeom prst="straightConnector1">
            <a:avLst/>
          </a:prstGeom>
          <a:noFill/>
          <a:ln w="9525" cap="flat" cmpd="sng">
            <a:solidFill>
              <a:srgbClr val="00CFCC"/>
            </a:solidFill>
            <a:prstDash val="solid"/>
            <a:round/>
            <a:headEnd type="none" w="med" len="med"/>
            <a:tailEnd type="none" w="med" len="med"/>
          </a:ln>
        </p:spPr>
      </p:cxnSp>
    </p:spTree>
    <p:extLst>
      <p:ext uri="{BB962C8B-B14F-4D97-AF65-F5344CB8AC3E}">
        <p14:creationId xmlns:p14="http://schemas.microsoft.com/office/powerpoint/2010/main" val="81701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1" name="Google Shape;601;p30"/>
          <p:cNvSpPr txBox="1">
            <a:spLocks noGrp="1"/>
          </p:cNvSpPr>
          <p:nvPr>
            <p:ph type="ctrTitle" idx="2"/>
          </p:nvPr>
        </p:nvSpPr>
        <p:spPr>
          <a:xfrm>
            <a:off x="6461417" y="12700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Soldering Iron</a:t>
            </a:r>
            <a:endParaRPr dirty="0"/>
          </a:p>
        </p:txBody>
      </p:sp>
      <p:sp>
        <p:nvSpPr>
          <p:cNvPr id="602" name="Google Shape;602;p30"/>
          <p:cNvSpPr txBox="1">
            <a:spLocks noGrp="1"/>
          </p:cNvSpPr>
          <p:nvPr>
            <p:ph type="ctrTitle" idx="4"/>
          </p:nvPr>
        </p:nvSpPr>
        <p:spPr>
          <a:xfrm>
            <a:off x="463079" y="2778806"/>
            <a:ext cx="2625553"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Terminal Connectors</a:t>
            </a:r>
            <a:endParaRPr dirty="0"/>
          </a:p>
        </p:txBody>
      </p:sp>
      <p:sp>
        <p:nvSpPr>
          <p:cNvPr id="603" name="Google Shape;603;p30"/>
          <p:cNvSpPr txBox="1">
            <a:spLocks noGrp="1"/>
          </p:cNvSpPr>
          <p:nvPr>
            <p:ph type="subTitle" idx="7"/>
          </p:nvPr>
        </p:nvSpPr>
        <p:spPr>
          <a:xfrm>
            <a:off x="5787134" y="3271106"/>
            <a:ext cx="3229866" cy="644700"/>
          </a:xfrm>
          <a:prstGeom prst="rect">
            <a:avLst/>
          </a:prstGeom>
        </p:spPr>
        <p:txBody>
          <a:bodyPr spcFirstLastPara="1" wrap="square" lIns="91425" tIns="91425" rIns="91425" bIns="91425" anchor="t" anchorCtr="0">
            <a:noAutofit/>
          </a:bodyPr>
          <a:lstStyle/>
          <a:p>
            <a:pPr marL="0" lvl="0" indent="0"/>
            <a:r>
              <a:rPr lang="en-US" dirty="0"/>
              <a:t>It is a method used in electrical and electronic engineering to safely link electronic parts to one another.</a:t>
            </a:r>
            <a:endParaRPr dirty="0"/>
          </a:p>
        </p:txBody>
      </p:sp>
      <p:sp>
        <p:nvSpPr>
          <p:cNvPr id="604" name="Google Shape;604;p30"/>
          <p:cNvSpPr txBox="1">
            <a:spLocks noGrp="1"/>
          </p:cNvSpPr>
          <p:nvPr>
            <p:ph type="ctrTitle"/>
          </p:nvPr>
        </p:nvSpPr>
        <p:spPr>
          <a:xfrm>
            <a:off x="836436" y="12700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Wires</a:t>
            </a:r>
            <a:endParaRPr dirty="0"/>
          </a:p>
        </p:txBody>
      </p:sp>
      <p:sp>
        <p:nvSpPr>
          <p:cNvPr id="605" name="Google Shape;605;p30"/>
          <p:cNvSpPr txBox="1">
            <a:spLocks noGrp="1"/>
          </p:cNvSpPr>
          <p:nvPr>
            <p:ph type="subTitle" idx="1"/>
          </p:nvPr>
        </p:nvSpPr>
        <p:spPr>
          <a:xfrm>
            <a:off x="215900" y="1865495"/>
            <a:ext cx="3122372" cy="644700"/>
          </a:xfrm>
          <a:prstGeom prst="rect">
            <a:avLst/>
          </a:prstGeom>
        </p:spPr>
        <p:txBody>
          <a:bodyPr spcFirstLastPara="1" wrap="square" lIns="91425" tIns="91425" rIns="91425" bIns="91425" anchor="t" anchorCtr="0">
            <a:noAutofit/>
          </a:bodyPr>
          <a:lstStyle/>
          <a:p>
            <a:pPr marL="0" lvl="0" indent="0"/>
            <a:r>
              <a:rPr lang="en-US" dirty="0"/>
              <a:t>An electrical part used to connect appliances to a power source or utility is a power cord.</a:t>
            </a:r>
            <a:endParaRPr dirty="0"/>
          </a:p>
        </p:txBody>
      </p:sp>
      <p:sp>
        <p:nvSpPr>
          <p:cNvPr id="606" name="Google Shape;606;p30"/>
          <p:cNvSpPr txBox="1">
            <a:spLocks noGrp="1"/>
          </p:cNvSpPr>
          <p:nvPr>
            <p:ph type="subTitle" idx="3"/>
          </p:nvPr>
        </p:nvSpPr>
        <p:spPr>
          <a:xfrm>
            <a:off x="5787134" y="1753175"/>
            <a:ext cx="3229866" cy="644700"/>
          </a:xfrm>
          <a:prstGeom prst="rect">
            <a:avLst/>
          </a:prstGeom>
        </p:spPr>
        <p:txBody>
          <a:bodyPr spcFirstLastPara="1" wrap="square" lIns="91425" tIns="91425" rIns="91425" bIns="91425" anchor="t" anchorCtr="0">
            <a:noAutofit/>
          </a:bodyPr>
          <a:lstStyle/>
          <a:p>
            <a:pPr marL="0" lvl="0" indent="0"/>
            <a:r>
              <a:rPr lang="en-US" dirty="0"/>
              <a:t>It is a hand-held instrument for soldering. It provides the heat necessary to melt the solder and allow it to flow into the joint between two workpieces.</a:t>
            </a:r>
            <a:endParaRPr dirty="0"/>
          </a:p>
        </p:txBody>
      </p:sp>
      <p:sp>
        <p:nvSpPr>
          <p:cNvPr id="607" name="Google Shape;607;p30"/>
          <p:cNvSpPr txBox="1">
            <a:spLocks noGrp="1"/>
          </p:cNvSpPr>
          <p:nvPr>
            <p:ph type="subTitle" idx="5"/>
          </p:nvPr>
        </p:nvSpPr>
        <p:spPr>
          <a:xfrm>
            <a:off x="215900" y="3271106"/>
            <a:ext cx="3122371" cy="644700"/>
          </a:xfrm>
          <a:prstGeom prst="rect">
            <a:avLst/>
          </a:prstGeom>
        </p:spPr>
        <p:txBody>
          <a:bodyPr spcFirstLastPara="1" wrap="square" lIns="91425" tIns="91425" rIns="91425" bIns="91425" anchor="t" anchorCtr="0">
            <a:noAutofit/>
          </a:bodyPr>
          <a:lstStyle/>
          <a:p>
            <a:pPr marL="0" lvl="0" indent="0"/>
            <a:r>
              <a:rPr lang="en-US" dirty="0"/>
              <a:t>A connector is a component that connects two pieces of machinery, wiring, or piping.</a:t>
            </a:r>
            <a:endParaRPr dirty="0"/>
          </a:p>
        </p:txBody>
      </p:sp>
      <p:sp>
        <p:nvSpPr>
          <p:cNvPr id="608" name="Google Shape;608;p30"/>
          <p:cNvSpPr txBox="1">
            <a:spLocks noGrp="1"/>
          </p:cNvSpPr>
          <p:nvPr>
            <p:ph type="ctrTitle" idx="6"/>
          </p:nvPr>
        </p:nvSpPr>
        <p:spPr>
          <a:xfrm>
            <a:off x="6497352" y="2778806"/>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PCB</a:t>
            </a:r>
            <a:endParaRPr dirty="0"/>
          </a:p>
        </p:txBody>
      </p:sp>
      <p:cxnSp>
        <p:nvCxnSpPr>
          <p:cNvPr id="613" name="Google Shape;613;p30"/>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614" name="Google Shape;614;p3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615" name="Google Shape;615;p30"/>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630" name="Google Shape;630;p30"/>
          <p:cNvGrpSpPr/>
          <p:nvPr/>
        </p:nvGrpSpPr>
        <p:grpSpPr>
          <a:xfrm>
            <a:off x="5029465" y="1816807"/>
            <a:ext cx="488638" cy="438246"/>
            <a:chOff x="5778676" y="3826972"/>
            <a:chExt cx="349052" cy="313055"/>
          </a:xfrm>
        </p:grpSpPr>
        <p:sp>
          <p:nvSpPr>
            <p:cNvPr id="631"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0" name="Picture 19">
            <a:extLst>
              <a:ext uri="{FF2B5EF4-FFF2-40B4-BE49-F238E27FC236}">
                <a16:creationId xmlns="" xmlns:a16="http://schemas.microsoft.com/office/drawing/2014/main" id="{2771B58F-8EEF-1475-0492-D3161ED2680C}"/>
              </a:ext>
            </a:extLst>
          </p:cNvPr>
          <p:cNvPicPr>
            <a:picLocks noChangeAspect="1"/>
          </p:cNvPicPr>
          <p:nvPr/>
        </p:nvPicPr>
        <p:blipFill>
          <a:blip r:embed="rId3"/>
          <a:stretch>
            <a:fillRect/>
          </a:stretch>
        </p:blipFill>
        <p:spPr>
          <a:xfrm>
            <a:off x="4888025" y="1643594"/>
            <a:ext cx="779069" cy="779069"/>
          </a:xfrm>
          <a:prstGeom prst="rect">
            <a:avLst/>
          </a:prstGeom>
        </p:spPr>
      </p:pic>
      <p:pic>
        <p:nvPicPr>
          <p:cNvPr id="61" name="Picture 22">
            <a:extLst>
              <a:ext uri="{FF2B5EF4-FFF2-40B4-BE49-F238E27FC236}">
                <a16:creationId xmlns="" xmlns:a16="http://schemas.microsoft.com/office/drawing/2014/main" id="{E0CBB976-938B-6495-AE05-70DB917FC688}"/>
              </a:ext>
            </a:extLst>
          </p:cNvPr>
          <p:cNvPicPr>
            <a:picLocks noChangeAspect="1"/>
          </p:cNvPicPr>
          <p:nvPr/>
        </p:nvPicPr>
        <p:blipFill>
          <a:blip r:embed="rId4"/>
          <a:stretch>
            <a:fillRect/>
          </a:stretch>
        </p:blipFill>
        <p:spPr>
          <a:xfrm>
            <a:off x="3509097" y="1619313"/>
            <a:ext cx="833224" cy="833224"/>
          </a:xfrm>
          <a:prstGeom prst="rect">
            <a:avLst/>
          </a:prstGeom>
        </p:spPr>
      </p:pic>
      <p:pic>
        <p:nvPicPr>
          <p:cNvPr id="62" name="Picture 21">
            <a:extLst>
              <a:ext uri="{FF2B5EF4-FFF2-40B4-BE49-F238E27FC236}">
                <a16:creationId xmlns="" xmlns:a16="http://schemas.microsoft.com/office/drawing/2014/main" id="{453F2EA4-6B35-F771-4C2B-3A60E207C74D}"/>
              </a:ext>
            </a:extLst>
          </p:cNvPr>
          <p:cNvPicPr>
            <a:picLocks noChangeAspect="1"/>
          </p:cNvPicPr>
          <p:nvPr/>
        </p:nvPicPr>
        <p:blipFill>
          <a:blip r:embed="rId5"/>
          <a:stretch>
            <a:fillRect/>
          </a:stretch>
        </p:blipFill>
        <p:spPr>
          <a:xfrm>
            <a:off x="3486012" y="3036168"/>
            <a:ext cx="828337" cy="828337"/>
          </a:xfrm>
          <a:prstGeom prst="rect">
            <a:avLst/>
          </a:prstGeom>
        </p:spPr>
      </p:pic>
      <p:pic>
        <p:nvPicPr>
          <p:cNvPr id="5" name="Picture 4"/>
          <p:cNvPicPr>
            <a:picLocks noChangeAspect="1"/>
          </p:cNvPicPr>
          <p:nvPr/>
        </p:nvPicPr>
        <p:blipFill>
          <a:blip r:embed="rId6"/>
          <a:stretch>
            <a:fillRect/>
          </a:stretch>
        </p:blipFill>
        <p:spPr>
          <a:xfrm>
            <a:off x="4855245" y="2940627"/>
            <a:ext cx="742665" cy="1006396"/>
          </a:xfrm>
          <a:prstGeom prst="rect">
            <a:avLst/>
          </a:prstGeom>
        </p:spPr>
      </p:pic>
      <p:cxnSp>
        <p:nvCxnSpPr>
          <p:cNvPr id="65" name="Google Shape;291;p25">
            <a:extLst>
              <a:ext uri="{FF2B5EF4-FFF2-40B4-BE49-F238E27FC236}">
                <a16:creationId xmlns="" xmlns:a16="http://schemas.microsoft.com/office/drawing/2014/main" id="{7A4641A6-21C4-7ADF-A14A-0F05F7D5898D}"/>
              </a:ext>
            </a:extLst>
          </p:cNvPr>
          <p:cNvCxnSpPr/>
          <p:nvPr/>
        </p:nvCxnSpPr>
        <p:spPr>
          <a:xfrm flipV="1">
            <a:off x="1665597" y="986072"/>
            <a:ext cx="4553746" cy="1951"/>
          </a:xfrm>
          <a:prstGeom prst="straightConnector1">
            <a:avLst/>
          </a:prstGeom>
          <a:noFill/>
          <a:ln w="9525" cap="flat" cmpd="sng">
            <a:solidFill>
              <a:srgbClr val="00CFCC"/>
            </a:solidFill>
            <a:prstDash val="solid"/>
            <a:round/>
            <a:headEnd type="none" w="med" len="med"/>
            <a:tailEnd type="none" w="med" len="med"/>
          </a:ln>
        </p:spPr>
      </p:cxnSp>
      <p:sp>
        <p:nvSpPr>
          <p:cNvPr id="66" name="Google Shape;600;p30"/>
          <p:cNvSpPr txBox="1">
            <a:spLocks noGrp="1"/>
          </p:cNvSpPr>
          <p:nvPr>
            <p:ph type="ctrTitle" idx="8"/>
          </p:nvPr>
        </p:nvSpPr>
        <p:spPr>
          <a:xfrm>
            <a:off x="621630" y="411675"/>
            <a:ext cx="7188870" cy="577800"/>
          </a:xfrm>
          <a:prstGeom prst="rect">
            <a:avLst/>
          </a:prstGeom>
        </p:spPr>
        <p:txBody>
          <a:bodyPr spcFirstLastPara="1" wrap="square" lIns="91425" tIns="91425" rIns="91425" bIns="91425" anchor="b" anchorCtr="0">
            <a:noAutofit/>
          </a:bodyPr>
          <a:lstStyle/>
          <a:p>
            <a:pPr lvl="0"/>
            <a:r>
              <a:rPr lang="en-US" dirty="0">
                <a:solidFill>
                  <a:srgbClr val="00CFCC"/>
                </a:solidFill>
              </a:rPr>
              <a:t>SMALL HINT ON EACH COMPONENT</a:t>
            </a:r>
            <a:endParaRPr sz="3000" dirty="0">
              <a:solidFill>
                <a:srgbClr val="00CFCC"/>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sp>
        <p:nvSpPr>
          <p:cNvPr id="1328" name="Google Shape;1328;p46"/>
          <p:cNvSpPr txBox="1">
            <a:spLocks noGrp="1"/>
          </p:cNvSpPr>
          <p:nvPr>
            <p:ph type="ctrTitle"/>
          </p:nvPr>
        </p:nvSpPr>
        <p:spPr>
          <a:xfrm>
            <a:off x="51256" y="720871"/>
            <a:ext cx="4727700" cy="577800"/>
          </a:xfrm>
          <a:prstGeom prst="rect">
            <a:avLst/>
          </a:prstGeom>
        </p:spPr>
        <p:txBody>
          <a:bodyPr spcFirstLastPara="1" wrap="square" lIns="91425" tIns="91425" rIns="91425" bIns="91425" anchor="b" anchorCtr="0">
            <a:noAutofit/>
          </a:bodyPr>
          <a:lstStyle/>
          <a:p>
            <a:pPr lvl="0" algn="ctr"/>
            <a:r>
              <a:rPr lang="en-US" dirty="0">
                <a:solidFill>
                  <a:srgbClr val="E898AC"/>
                </a:solidFill>
              </a:rPr>
              <a:t>THE DESIGN ON PCB</a:t>
            </a:r>
            <a:endParaRPr dirty="0">
              <a:solidFill>
                <a:srgbClr val="E898AC"/>
              </a:solidFill>
            </a:endParaRPr>
          </a:p>
        </p:txBody>
      </p:sp>
      <p:grpSp>
        <p:nvGrpSpPr>
          <p:cNvPr id="1330" name="Google Shape;1330;p46"/>
          <p:cNvGrpSpPr/>
          <p:nvPr/>
        </p:nvGrpSpPr>
        <p:grpSpPr>
          <a:xfrm>
            <a:off x="4486515" y="1202309"/>
            <a:ext cx="4383042" cy="3687191"/>
            <a:chOff x="1153225" y="1597649"/>
            <a:chExt cx="3842140" cy="3019074"/>
          </a:xfrm>
        </p:grpSpPr>
        <p:grpSp>
          <p:nvGrpSpPr>
            <p:cNvPr id="1331" name="Google Shape;1331;p46"/>
            <p:cNvGrpSpPr/>
            <p:nvPr/>
          </p:nvGrpSpPr>
          <p:grpSpPr>
            <a:xfrm>
              <a:off x="1153225" y="1597649"/>
              <a:ext cx="3842140" cy="3019074"/>
              <a:chOff x="238125" y="1676700"/>
              <a:chExt cx="2045650" cy="1779275"/>
            </a:xfrm>
          </p:grpSpPr>
          <p:sp>
            <p:nvSpPr>
              <p:cNvPr id="1332" name="Google Shape;1332;p46"/>
              <p:cNvSpPr/>
              <p:nvPr/>
            </p:nvSpPr>
            <p:spPr>
              <a:xfrm>
                <a:off x="1006875" y="3190025"/>
                <a:ext cx="508150" cy="247100"/>
              </a:xfrm>
              <a:custGeom>
                <a:avLst/>
                <a:gdLst/>
                <a:ahLst/>
                <a:cxnLst/>
                <a:rect l="l" t="t" r="r" b="b"/>
                <a:pathLst>
                  <a:path w="20326" h="9884" extrusionOk="0">
                    <a:moveTo>
                      <a:pt x="2967" y="0"/>
                    </a:moveTo>
                    <a:lnTo>
                      <a:pt x="0" y="9884"/>
                    </a:lnTo>
                    <a:lnTo>
                      <a:pt x="20325" y="9884"/>
                    </a:lnTo>
                    <a:lnTo>
                      <a:pt x="17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46"/>
              <p:cNvSpPr/>
              <p:nvPr/>
            </p:nvSpPr>
            <p:spPr>
              <a:xfrm>
                <a:off x="1021625" y="3190025"/>
                <a:ext cx="452425" cy="197525"/>
              </a:xfrm>
              <a:custGeom>
                <a:avLst/>
                <a:gdLst/>
                <a:ahLst/>
                <a:cxnLst/>
                <a:rect l="l" t="t" r="r" b="b"/>
                <a:pathLst>
                  <a:path w="18097" h="7901" extrusionOk="0">
                    <a:moveTo>
                      <a:pt x="2377" y="0"/>
                    </a:moveTo>
                    <a:lnTo>
                      <a:pt x="0" y="7901"/>
                    </a:lnTo>
                    <a:cubicBezTo>
                      <a:pt x="6032" y="6753"/>
                      <a:pt x="12064" y="5557"/>
                      <a:pt x="18096" y="4442"/>
                    </a:cubicBezTo>
                    <a:lnTo>
                      <a:pt x="16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46"/>
              <p:cNvSpPr/>
              <p:nvPr/>
            </p:nvSpPr>
            <p:spPr>
              <a:xfrm>
                <a:off x="968750" y="3417450"/>
                <a:ext cx="584375" cy="38525"/>
              </a:xfrm>
              <a:custGeom>
                <a:avLst/>
                <a:gdLst/>
                <a:ahLst/>
                <a:cxnLst/>
                <a:rect l="l" t="t" r="r" b="b"/>
                <a:pathLst>
                  <a:path w="23375" h="1541" extrusionOk="0">
                    <a:moveTo>
                      <a:pt x="492" y="0"/>
                    </a:moveTo>
                    <a:cubicBezTo>
                      <a:pt x="214" y="0"/>
                      <a:pt x="1" y="230"/>
                      <a:pt x="1" y="492"/>
                    </a:cubicBezTo>
                    <a:lnTo>
                      <a:pt x="1" y="1541"/>
                    </a:lnTo>
                    <a:lnTo>
                      <a:pt x="23375" y="1541"/>
                    </a:lnTo>
                    <a:lnTo>
                      <a:pt x="23375" y="492"/>
                    </a:lnTo>
                    <a:cubicBezTo>
                      <a:pt x="23375" y="213"/>
                      <a:pt x="23145" y="0"/>
                      <a:pt x="2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46"/>
              <p:cNvSpPr/>
              <p:nvPr/>
            </p:nvSpPr>
            <p:spPr>
              <a:xfrm>
                <a:off x="238125" y="1777900"/>
                <a:ext cx="2045650" cy="1461300"/>
              </a:xfrm>
              <a:custGeom>
                <a:avLst/>
                <a:gdLst/>
                <a:ahLst/>
                <a:cxnLst/>
                <a:rect l="l" t="t" r="r" b="b"/>
                <a:pathLst>
                  <a:path w="81826" h="58452" extrusionOk="0">
                    <a:moveTo>
                      <a:pt x="1574" y="1"/>
                    </a:moveTo>
                    <a:cubicBezTo>
                      <a:pt x="705" y="1"/>
                      <a:pt x="0" y="689"/>
                      <a:pt x="0" y="1558"/>
                    </a:cubicBezTo>
                    <a:lnTo>
                      <a:pt x="0" y="56895"/>
                    </a:lnTo>
                    <a:cubicBezTo>
                      <a:pt x="0" y="57764"/>
                      <a:pt x="705" y="58452"/>
                      <a:pt x="1574" y="58452"/>
                    </a:cubicBezTo>
                    <a:lnTo>
                      <a:pt x="80252" y="58452"/>
                    </a:lnTo>
                    <a:cubicBezTo>
                      <a:pt x="81121" y="58452"/>
                      <a:pt x="81826" y="57764"/>
                      <a:pt x="81826" y="56895"/>
                    </a:cubicBezTo>
                    <a:lnTo>
                      <a:pt x="81826" y="1558"/>
                    </a:lnTo>
                    <a:cubicBezTo>
                      <a:pt x="81826" y="689"/>
                      <a:pt x="81121" y="1"/>
                      <a:pt x="80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46"/>
              <p:cNvSpPr/>
              <p:nvPr/>
            </p:nvSpPr>
            <p:spPr>
              <a:xfrm>
                <a:off x="238125" y="1676700"/>
                <a:ext cx="2045650" cy="1390400"/>
              </a:xfrm>
              <a:custGeom>
                <a:avLst/>
                <a:gdLst/>
                <a:ahLst/>
                <a:cxnLst/>
                <a:rect l="l" t="t" r="r" b="b"/>
                <a:pathLst>
                  <a:path w="81826" h="55616" extrusionOk="0">
                    <a:moveTo>
                      <a:pt x="2836" y="0"/>
                    </a:moveTo>
                    <a:cubicBezTo>
                      <a:pt x="1279" y="0"/>
                      <a:pt x="0" y="1279"/>
                      <a:pt x="0" y="2836"/>
                    </a:cubicBezTo>
                    <a:lnTo>
                      <a:pt x="0" y="55616"/>
                    </a:lnTo>
                    <a:lnTo>
                      <a:pt x="81826" y="55616"/>
                    </a:lnTo>
                    <a:lnTo>
                      <a:pt x="81826" y="2836"/>
                    </a:lnTo>
                    <a:cubicBezTo>
                      <a:pt x="81826" y="1279"/>
                      <a:pt x="80547" y="0"/>
                      <a:pt x="789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46"/>
              <p:cNvSpPr/>
              <p:nvPr/>
            </p:nvSpPr>
            <p:spPr>
              <a:xfrm>
                <a:off x="346300" y="1773800"/>
                <a:ext cx="1829300" cy="1140050"/>
              </a:xfrm>
              <a:custGeom>
                <a:avLst/>
                <a:gdLst/>
                <a:ahLst/>
                <a:cxnLst/>
                <a:rect l="l" t="t" r="r" b="b"/>
                <a:pathLst>
                  <a:path w="73172" h="45602" extrusionOk="0">
                    <a:moveTo>
                      <a:pt x="426" y="1"/>
                    </a:moveTo>
                    <a:cubicBezTo>
                      <a:pt x="197" y="1"/>
                      <a:pt x="0" y="181"/>
                      <a:pt x="0" y="411"/>
                    </a:cubicBezTo>
                    <a:lnTo>
                      <a:pt x="0" y="45175"/>
                    </a:lnTo>
                    <a:cubicBezTo>
                      <a:pt x="0" y="45405"/>
                      <a:pt x="197" y="45601"/>
                      <a:pt x="426" y="45601"/>
                    </a:cubicBezTo>
                    <a:lnTo>
                      <a:pt x="72745" y="45601"/>
                    </a:lnTo>
                    <a:cubicBezTo>
                      <a:pt x="72975" y="45601"/>
                      <a:pt x="73171" y="45405"/>
                      <a:pt x="73171" y="45175"/>
                    </a:cubicBezTo>
                    <a:lnTo>
                      <a:pt x="73171" y="411"/>
                    </a:lnTo>
                    <a:cubicBezTo>
                      <a:pt x="73171" y="181"/>
                      <a:pt x="72975" y="1"/>
                      <a:pt x="72745" y="1"/>
                    </a:cubicBezTo>
                    <a:close/>
                  </a:path>
                </a:pathLst>
              </a:custGeom>
              <a:solidFill>
                <a:srgbClr val="F46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46"/>
              <p:cNvSpPr/>
              <p:nvPr/>
            </p:nvSpPr>
            <p:spPr>
              <a:xfrm>
                <a:off x="1244550" y="1708650"/>
                <a:ext cx="28700" cy="24925"/>
              </a:xfrm>
              <a:custGeom>
                <a:avLst/>
                <a:gdLst/>
                <a:ahLst/>
                <a:cxnLst/>
                <a:rect l="l" t="t" r="r" b="b"/>
                <a:pathLst>
                  <a:path w="1148" h="997" extrusionOk="0">
                    <a:moveTo>
                      <a:pt x="656" y="1"/>
                    </a:moveTo>
                    <a:cubicBezTo>
                      <a:pt x="213" y="1"/>
                      <a:pt x="0" y="541"/>
                      <a:pt x="312" y="853"/>
                    </a:cubicBezTo>
                    <a:cubicBezTo>
                      <a:pt x="411" y="952"/>
                      <a:pt x="532" y="996"/>
                      <a:pt x="650" y="996"/>
                    </a:cubicBezTo>
                    <a:cubicBezTo>
                      <a:pt x="904" y="996"/>
                      <a:pt x="1147" y="794"/>
                      <a:pt x="1147" y="492"/>
                    </a:cubicBezTo>
                    <a:cubicBezTo>
                      <a:pt x="1147" y="230"/>
                      <a:pt x="93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39" name="Google Shape;1339;p46"/>
            <p:cNvSpPr/>
            <p:nvPr/>
          </p:nvSpPr>
          <p:spPr>
            <a:xfrm>
              <a:off x="3014150" y="4032725"/>
              <a:ext cx="120300" cy="12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5494663" y="622940"/>
            <a:ext cx="2366744" cy="3919487"/>
          </a:xfrm>
          <a:prstGeom prst="rect">
            <a:avLst/>
          </a:prstGeom>
        </p:spPr>
      </p:pic>
      <p:sp>
        <p:nvSpPr>
          <p:cNvPr id="35" name="Google Shape;263;p24">
            <a:extLst>
              <a:ext uri="{FF2B5EF4-FFF2-40B4-BE49-F238E27FC236}">
                <a16:creationId xmlns="" xmlns:a16="http://schemas.microsoft.com/office/drawing/2014/main" id="{96092CC7-5316-95A2-8897-4E0E4A28C2FD}"/>
              </a:ext>
            </a:extLst>
          </p:cNvPr>
          <p:cNvSpPr txBox="1">
            <a:spLocks/>
          </p:cNvSpPr>
          <p:nvPr/>
        </p:nvSpPr>
        <p:spPr>
          <a:xfrm>
            <a:off x="317057" y="1801861"/>
            <a:ext cx="4169455" cy="2021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latin typeface="Calibri" panose="020F0502020204030204" pitchFamily="34" charset="0"/>
                <a:cs typeface="Arial" panose="020B0604020202020204" pitchFamily="34" charset="0"/>
              </a:rPr>
              <a:t>After designing the circuit and placing it on the Proteus simulator tool, we printed our design on the PCB.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74077" y="1016000"/>
            <a:ext cx="5370443" cy="777688"/>
          </a:xfrm>
        </p:spPr>
        <p:txBody>
          <a:bodyPr/>
          <a:lstStyle/>
          <a:p>
            <a:r>
              <a:rPr lang="en-US" sz="2800" dirty="0">
                <a:solidFill>
                  <a:srgbClr val="00CFCC"/>
                </a:solidFill>
              </a:rPr>
              <a:t>THE DESIGN ON PROTEUS</a:t>
            </a:r>
          </a:p>
        </p:txBody>
      </p:sp>
      <p:pic>
        <p:nvPicPr>
          <p:cNvPr id="5" name="Picture 4"/>
          <p:cNvPicPr>
            <a:picLocks noChangeAspect="1"/>
          </p:cNvPicPr>
          <p:nvPr/>
        </p:nvPicPr>
        <p:blipFill>
          <a:blip r:embed="rId2"/>
          <a:stretch>
            <a:fillRect/>
          </a:stretch>
        </p:blipFill>
        <p:spPr>
          <a:xfrm>
            <a:off x="836607" y="1912497"/>
            <a:ext cx="7445385" cy="2842506"/>
          </a:xfrm>
          <a:prstGeom prst="rect">
            <a:avLst/>
          </a:prstGeom>
        </p:spPr>
      </p:pic>
      <p:cxnSp>
        <p:nvCxnSpPr>
          <p:cNvPr id="6" name="Google Shape;291;p25">
            <a:extLst>
              <a:ext uri="{FF2B5EF4-FFF2-40B4-BE49-F238E27FC236}">
                <a16:creationId xmlns="" xmlns:a16="http://schemas.microsoft.com/office/drawing/2014/main" id="{7A4641A6-21C4-7ADF-A14A-0F05F7D5898D}"/>
              </a:ext>
            </a:extLst>
          </p:cNvPr>
          <p:cNvCxnSpPr/>
          <p:nvPr/>
        </p:nvCxnSpPr>
        <p:spPr>
          <a:xfrm flipV="1">
            <a:off x="1432198" y="1598100"/>
            <a:ext cx="6254200" cy="40200"/>
          </a:xfrm>
          <a:prstGeom prst="straightConnector1">
            <a:avLst/>
          </a:prstGeom>
          <a:noFill/>
          <a:ln w="9525" cap="flat" cmpd="sng">
            <a:solidFill>
              <a:srgbClr val="00CFCC"/>
            </a:solidFill>
            <a:prstDash val="solid"/>
            <a:round/>
            <a:headEnd type="none" w="med" len="med"/>
            <a:tailEnd type="none" w="med" len="med"/>
          </a:ln>
        </p:spPr>
      </p:cxnSp>
    </p:spTree>
    <p:extLst>
      <p:ext uri="{BB962C8B-B14F-4D97-AF65-F5344CB8AC3E}">
        <p14:creationId xmlns:p14="http://schemas.microsoft.com/office/powerpoint/2010/main" val="971739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2770940" y="236760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5" name="Google Shape;1085;p38"/>
          <p:cNvCxnSpPr/>
          <p:nvPr/>
        </p:nvCxnSpPr>
        <p:spPr>
          <a:xfrm>
            <a:off x="4591138" y="301350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6" name="Google Shape;1086;p38"/>
          <p:cNvCxnSpPr/>
          <p:nvPr/>
        </p:nvCxnSpPr>
        <p:spPr>
          <a:xfrm>
            <a:off x="6676871" y="2367600"/>
            <a:ext cx="0" cy="455100"/>
          </a:xfrm>
          <a:prstGeom prst="straightConnector1">
            <a:avLst/>
          </a:prstGeom>
          <a:noFill/>
          <a:ln w="19050" cap="flat" cmpd="sng">
            <a:solidFill>
              <a:schemeClr val="lt2"/>
            </a:solidFill>
            <a:prstDash val="solid"/>
            <a:round/>
            <a:headEnd type="none" w="med" len="med"/>
            <a:tailEnd type="none" w="med" len="med"/>
          </a:ln>
        </p:spPr>
      </p:cxnSp>
      <p:sp>
        <p:nvSpPr>
          <p:cNvPr id="1088" name="Google Shape;1088;p38"/>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FOLLOWING THAT</a:t>
            </a:r>
            <a:endParaRPr dirty="0"/>
          </a:p>
        </p:txBody>
      </p: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2557114"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3" name="Google Shape;1093;p38"/>
          <p:cNvGrpSpPr/>
          <p:nvPr/>
        </p:nvGrpSpPr>
        <p:grpSpPr>
          <a:xfrm>
            <a:off x="4408147"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6" name="Google Shape;1096;p38"/>
          <p:cNvGrpSpPr/>
          <p:nvPr/>
        </p:nvGrpSpPr>
        <p:grpSpPr>
          <a:xfrm>
            <a:off x="649278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03" name="Google Shape;1103;p38"/>
          <p:cNvSpPr txBox="1">
            <a:spLocks noGrp="1"/>
          </p:cNvSpPr>
          <p:nvPr>
            <p:ph type="subTitle" idx="4294967295"/>
          </p:nvPr>
        </p:nvSpPr>
        <p:spPr>
          <a:xfrm>
            <a:off x="1803202" y="1716600"/>
            <a:ext cx="1881300" cy="644700"/>
          </a:xfrm>
          <a:prstGeom prst="rect">
            <a:avLst/>
          </a:prstGeom>
        </p:spPr>
        <p:txBody>
          <a:bodyPr spcFirstLastPara="1" wrap="square" lIns="91425" tIns="91425" rIns="91425" bIns="91425" anchor="b" anchorCtr="0">
            <a:noAutofit/>
          </a:bodyPr>
          <a:lstStyle/>
          <a:p>
            <a:pPr marL="0" lvl="0" indent="0" algn="ctr">
              <a:lnSpc>
                <a:spcPct val="100000"/>
              </a:lnSpc>
              <a:buNone/>
            </a:pPr>
            <a:r>
              <a:rPr lang="en" sz="1400" dirty="0" smtClean="0"/>
              <a:t>We went on and </a:t>
            </a:r>
            <a:r>
              <a:rPr lang="en-US" sz="1400" dirty="0"/>
              <a:t>purchase our components.</a:t>
            </a:r>
            <a:endParaRPr sz="1400" dirty="0"/>
          </a:p>
        </p:txBody>
      </p:sp>
      <p:sp>
        <p:nvSpPr>
          <p:cNvPr id="1107" name="Google Shape;1107;p38"/>
          <p:cNvSpPr txBox="1">
            <a:spLocks noGrp="1"/>
          </p:cNvSpPr>
          <p:nvPr>
            <p:ph type="subTitle" idx="4294967295"/>
          </p:nvPr>
        </p:nvSpPr>
        <p:spPr>
          <a:xfrm>
            <a:off x="3395996" y="3484250"/>
            <a:ext cx="2390284" cy="644700"/>
          </a:xfrm>
          <a:prstGeom prst="rect">
            <a:avLst/>
          </a:prstGeom>
        </p:spPr>
        <p:txBody>
          <a:bodyPr spcFirstLastPara="1" wrap="square" lIns="91425" tIns="91425" rIns="91425" bIns="91425" anchor="t" anchorCtr="0">
            <a:noAutofit/>
          </a:bodyPr>
          <a:lstStyle/>
          <a:p>
            <a:pPr marL="0" lvl="0" indent="0" algn="ctr">
              <a:lnSpc>
                <a:spcPct val="100000"/>
              </a:lnSpc>
              <a:spcAft>
                <a:spcPts val="1600"/>
              </a:spcAft>
              <a:buNone/>
            </a:pPr>
            <a:r>
              <a:rPr lang="en-US" sz="1400" dirty="0"/>
              <a:t>After that, we used a soldering iron to connect the components on the PCB.</a:t>
            </a:r>
            <a:endParaRPr sz="1400" dirty="0"/>
          </a:p>
        </p:txBody>
      </p:sp>
      <p:sp>
        <p:nvSpPr>
          <p:cNvPr id="1109" name="Google Shape;1109;p38"/>
          <p:cNvSpPr txBox="1">
            <a:spLocks noGrp="1"/>
          </p:cNvSpPr>
          <p:nvPr>
            <p:ph type="subTitle" idx="4294967295"/>
          </p:nvPr>
        </p:nvSpPr>
        <p:spPr>
          <a:xfrm>
            <a:off x="5433031" y="1722051"/>
            <a:ext cx="2487679" cy="644700"/>
          </a:xfrm>
          <a:prstGeom prst="rect">
            <a:avLst/>
          </a:prstGeom>
        </p:spPr>
        <p:txBody>
          <a:bodyPr spcFirstLastPara="1" wrap="square" lIns="91425" tIns="91425" rIns="91425" bIns="91425" anchor="b" anchorCtr="0">
            <a:noAutofit/>
          </a:bodyPr>
          <a:lstStyle/>
          <a:p>
            <a:pPr marL="0" lvl="0" indent="0" algn="ctr">
              <a:lnSpc>
                <a:spcPct val="100000"/>
              </a:lnSpc>
              <a:buNone/>
            </a:pPr>
            <a:r>
              <a:rPr lang="en-US" sz="1400" dirty="0" smtClean="0"/>
              <a:t>Then using </a:t>
            </a:r>
            <a:r>
              <a:rPr lang="en-US" sz="1400" dirty="0"/>
              <a:t>the aux to connect the phone to the </a:t>
            </a:r>
            <a:r>
              <a:rPr lang="en-US" sz="1400" dirty="0" smtClean="0"/>
              <a:t>speakers to play a song to make sure it works.</a:t>
            </a:r>
            <a:endParaRPr sz="1400" dirty="0"/>
          </a:p>
        </p:txBody>
      </p:sp>
      <p:sp>
        <p:nvSpPr>
          <p:cNvPr id="1110" name="Google Shape;1110;p38"/>
          <p:cNvSpPr txBox="1">
            <a:spLocks noGrp="1"/>
          </p:cNvSpPr>
          <p:nvPr>
            <p:ph type="ctrTitle" idx="4294967295"/>
          </p:nvPr>
        </p:nvSpPr>
        <p:spPr>
          <a:xfrm>
            <a:off x="2127740" y="3306222"/>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smtClean="0">
                <a:solidFill>
                  <a:schemeClr val="accent2"/>
                </a:solidFill>
              </a:rPr>
              <a:t>FIRST</a:t>
            </a:r>
            <a:endParaRPr sz="2400" dirty="0">
              <a:solidFill>
                <a:schemeClr val="accent2"/>
              </a:solidFill>
            </a:endParaRPr>
          </a:p>
        </p:txBody>
      </p:sp>
      <p:sp>
        <p:nvSpPr>
          <p:cNvPr id="1111" name="Google Shape;1111;p38"/>
          <p:cNvSpPr txBox="1">
            <a:spLocks noGrp="1"/>
          </p:cNvSpPr>
          <p:nvPr>
            <p:ph type="ctrTitle" idx="4294967295"/>
          </p:nvPr>
        </p:nvSpPr>
        <p:spPr>
          <a:xfrm>
            <a:off x="3819047" y="2123080"/>
            <a:ext cx="1544182"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1"/>
                </a:solidFill>
              </a:rPr>
              <a:t>SECOND</a:t>
            </a:r>
            <a:endParaRPr sz="2400" dirty="0">
              <a:solidFill>
                <a:schemeClr val="accent1"/>
              </a:solidFill>
            </a:endParaRPr>
          </a:p>
        </p:txBody>
      </p:sp>
      <p:sp>
        <p:nvSpPr>
          <p:cNvPr id="1112" name="Google Shape;1112;p38"/>
          <p:cNvSpPr txBox="1">
            <a:spLocks noGrp="1"/>
          </p:cNvSpPr>
          <p:nvPr>
            <p:ph type="ctrTitle" idx="4294967295"/>
          </p:nvPr>
        </p:nvSpPr>
        <p:spPr>
          <a:xfrm>
            <a:off x="5985169" y="3335843"/>
            <a:ext cx="1388713"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smtClean="0">
                <a:solidFill>
                  <a:schemeClr val="accent3"/>
                </a:solidFill>
              </a:rPr>
              <a:t>THERID</a:t>
            </a:r>
            <a:endParaRPr sz="2400" dirty="0">
              <a:solidFill>
                <a:schemeClr val="accent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24" name="Google Shape;1124;p39"/>
          <p:cNvSpPr txBox="1">
            <a:spLocks noGrp="1"/>
          </p:cNvSpPr>
          <p:nvPr>
            <p:ph type="subTitle" idx="1"/>
          </p:nvPr>
        </p:nvSpPr>
        <p:spPr>
          <a:xfrm>
            <a:off x="4521200" y="1250429"/>
            <a:ext cx="3039300" cy="938100"/>
          </a:xfrm>
          <a:prstGeom prst="rect">
            <a:avLst/>
          </a:prstGeom>
        </p:spPr>
        <p:txBody>
          <a:bodyPr spcFirstLastPara="1" wrap="square" lIns="91425" tIns="91425" rIns="91425" bIns="91425" anchor="t" anchorCtr="0">
            <a:noAutofit/>
          </a:bodyPr>
          <a:lstStyle/>
          <a:p>
            <a:pPr marL="0" indent="0"/>
            <a:r>
              <a:rPr lang="en-US" sz="1800" b="1" dirty="0"/>
              <a:t>Its outer </a:t>
            </a:r>
            <a:r>
              <a:rPr lang="en-US" sz="1800" b="1" dirty="0" smtClean="0"/>
              <a:t>shape.</a:t>
            </a:r>
            <a:endParaRPr lang="en-US" sz="1800" b="1" dirty="0"/>
          </a:p>
          <a:p>
            <a:pPr marL="0" lvl="0" indent="0"/>
            <a:endParaRPr sz="1800" b="1" dirty="0"/>
          </a:p>
        </p:txBody>
      </p:sp>
      <p:sp>
        <p:nvSpPr>
          <p:cNvPr id="1126" name="Google Shape;1126;p39"/>
          <p:cNvSpPr txBox="1">
            <a:spLocks noGrp="1"/>
          </p:cNvSpPr>
          <p:nvPr>
            <p:ph type="subTitle" idx="3"/>
          </p:nvPr>
        </p:nvSpPr>
        <p:spPr>
          <a:xfrm>
            <a:off x="1494601" y="3752994"/>
            <a:ext cx="3039300" cy="1179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b="1" dirty="0" smtClean="0"/>
              <a:t>The inner components.</a:t>
            </a:r>
            <a:endParaRPr sz="1800" b="1" dirty="0"/>
          </a:p>
        </p:txBody>
      </p:sp>
      <p:sp>
        <p:nvSpPr>
          <p:cNvPr id="1127" name="Google Shape;1127;p39"/>
          <p:cNvSpPr/>
          <p:nvPr/>
        </p:nvSpPr>
        <p:spPr>
          <a:xfrm>
            <a:off x="2160900" y="552914"/>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39"/>
          <p:cNvSpPr/>
          <p:nvPr/>
        </p:nvSpPr>
        <p:spPr>
          <a:xfrm>
            <a:off x="6959600" y="4354390"/>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3"/>
          <a:stretch>
            <a:fillRect/>
          </a:stretch>
        </p:blipFill>
        <p:spPr>
          <a:xfrm>
            <a:off x="4533901" y="1962457"/>
            <a:ext cx="2425700" cy="2603584"/>
          </a:xfrm>
          <a:prstGeom prst="rect">
            <a:avLst/>
          </a:prstGeom>
        </p:spPr>
      </p:pic>
      <p:pic>
        <p:nvPicPr>
          <p:cNvPr id="7" name="Picture 6"/>
          <p:cNvPicPr>
            <a:picLocks noChangeAspect="1"/>
          </p:cNvPicPr>
          <p:nvPr/>
        </p:nvPicPr>
        <p:blipFill>
          <a:blip r:embed="rId4"/>
          <a:stretch>
            <a:fillRect/>
          </a:stretch>
        </p:blipFill>
        <p:spPr>
          <a:xfrm>
            <a:off x="2436990" y="804913"/>
            <a:ext cx="2096910" cy="276723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9850" y="1765300"/>
            <a:ext cx="4783050" cy="1338575"/>
          </a:xfrm>
        </p:spPr>
        <p:txBody>
          <a:bodyPr/>
          <a:lstStyle/>
          <a:p>
            <a:r>
              <a:rPr lang="en-US" dirty="0" smtClean="0">
                <a:solidFill>
                  <a:srgbClr val="00CFCC"/>
                </a:solidFill>
              </a:rPr>
              <a:t>THANKS!</a:t>
            </a:r>
            <a:endParaRPr lang="en-US" dirty="0">
              <a:solidFill>
                <a:srgbClr val="00CFCC"/>
              </a:solidFill>
            </a:endParaRPr>
          </a:p>
        </p:txBody>
      </p:sp>
      <p:sp>
        <p:nvSpPr>
          <p:cNvPr id="4" name="TextBox 3"/>
          <p:cNvSpPr txBox="1"/>
          <p:nvPr/>
        </p:nvSpPr>
        <p:spPr>
          <a:xfrm>
            <a:off x="2471150" y="3835400"/>
            <a:ext cx="3980450" cy="1079500"/>
          </a:xfrm>
          <a:prstGeom prst="rect">
            <a:avLst/>
          </a:prstGeom>
          <a:solidFill>
            <a:srgbClr val="002845"/>
          </a:solidFill>
        </p:spPr>
        <p:txBody>
          <a:bodyPr wrap="square" rtlCol="0">
            <a:spAutoFit/>
          </a:bodyPr>
          <a:lstStyle/>
          <a:p>
            <a:endParaRPr lang="en-US" dirty="0"/>
          </a:p>
        </p:txBody>
      </p:sp>
    </p:spTree>
    <p:extLst>
      <p:ext uri="{BB962C8B-B14F-4D97-AF65-F5344CB8AC3E}">
        <p14:creationId xmlns:p14="http://schemas.microsoft.com/office/powerpoint/2010/main" val="414462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66;p26"/>
          <p:cNvSpPr txBox="1">
            <a:spLocks noGrp="1"/>
          </p:cNvSpPr>
          <p:nvPr>
            <p:ph type="ctrTitle"/>
          </p:nvPr>
        </p:nvSpPr>
        <p:spPr>
          <a:xfrm>
            <a:off x="2094732" y="821593"/>
            <a:ext cx="4952862" cy="78406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5400" b="1" dirty="0"/>
              <a:t>Our Team</a:t>
            </a:r>
            <a:endParaRPr sz="5400" b="1" dirty="0"/>
          </a:p>
        </p:txBody>
      </p:sp>
      <p:sp>
        <p:nvSpPr>
          <p:cNvPr id="5" name="Text Placeholder 2">
            <a:extLst>
              <a:ext uri="{FF2B5EF4-FFF2-40B4-BE49-F238E27FC236}">
                <a16:creationId xmlns:a16="http://schemas.microsoft.com/office/drawing/2014/main" xmlns="" id="{BE2739BE-D907-F740-0BC2-7C62DCB5D167}"/>
              </a:ext>
            </a:extLst>
          </p:cNvPr>
          <p:cNvSpPr txBox="1">
            <a:spLocks/>
          </p:cNvSpPr>
          <p:nvPr/>
        </p:nvSpPr>
        <p:spPr>
          <a:xfrm>
            <a:off x="0" y="1605654"/>
            <a:ext cx="9183685" cy="378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165100" indent="0"/>
            <a:r>
              <a:rPr lang="en-US" sz="3200" dirty="0" smtClean="0">
                <a:solidFill>
                  <a:schemeClr val="accent2"/>
                </a:solidFill>
              </a:rPr>
              <a:t>Abdallah Mohamed Mohamed Galal</a:t>
            </a:r>
          </a:p>
          <a:p>
            <a:pPr marL="165100" indent="0"/>
            <a:r>
              <a:rPr lang="en-US" sz="3200" dirty="0" smtClean="0">
                <a:solidFill>
                  <a:schemeClr val="accent2"/>
                </a:solidFill>
              </a:rPr>
              <a:t>Abdelrahman Salah El-dein Abdelaziz</a:t>
            </a:r>
          </a:p>
          <a:p>
            <a:pPr marL="165100" indent="0"/>
            <a:r>
              <a:rPr lang="en-US" sz="3200" dirty="0" smtClean="0">
                <a:solidFill>
                  <a:schemeClr val="accent2"/>
                </a:solidFill>
              </a:rPr>
              <a:t>Mohamed Ahmed Mohamed Hassan</a:t>
            </a:r>
          </a:p>
          <a:p>
            <a:pPr marL="165100" indent="0"/>
            <a:r>
              <a:rPr lang="en-US" sz="3200" dirty="0" smtClean="0">
                <a:solidFill>
                  <a:schemeClr val="accent2"/>
                </a:solidFill>
              </a:rPr>
              <a:t>Farida Waheed Abd El Bary</a:t>
            </a:r>
          </a:p>
          <a:p>
            <a:pPr marL="165100" indent="0"/>
            <a:r>
              <a:rPr lang="en-US" sz="3200" dirty="0" smtClean="0">
                <a:solidFill>
                  <a:schemeClr val="accent2"/>
                </a:solidFill>
              </a:rPr>
              <a:t>Razan Ahmed Fawzy</a:t>
            </a:r>
          </a:p>
          <a:p>
            <a:pPr marL="165100" indent="0"/>
            <a:endParaRPr lang="en-US" sz="3600" dirty="0">
              <a:solidFill>
                <a:schemeClr val="accent2"/>
              </a:solidFill>
            </a:endParaRPr>
          </a:p>
        </p:txBody>
      </p:sp>
    </p:spTree>
    <p:extLst>
      <p:ext uri="{BB962C8B-B14F-4D97-AF65-F5344CB8AC3E}">
        <p14:creationId xmlns:p14="http://schemas.microsoft.com/office/powerpoint/2010/main" val="307845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8"/>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p>
            <a:pPr marL="0" lvl="0" indent="0">
              <a:buNone/>
            </a:pPr>
            <a:r>
              <a:rPr lang="en-US" dirty="0"/>
              <a:t>is to faithfully, effectively, and with minimal distortion recreate input audio signals at sound-producing output elements at required volume and power levels.</a:t>
            </a:r>
            <a:endParaRPr dirty="0"/>
          </a:p>
        </p:txBody>
      </p:sp>
      <p:sp>
        <p:nvSpPr>
          <p:cNvPr id="507" name="Google Shape;507;p28"/>
          <p:cNvSpPr txBox="1">
            <a:spLocks noGrp="1"/>
          </p:cNvSpPr>
          <p:nvPr>
            <p:ph type="ctrTitle"/>
          </p:nvPr>
        </p:nvSpPr>
        <p:spPr>
          <a:xfrm>
            <a:off x="618824" y="411674"/>
            <a:ext cx="4335145" cy="577807"/>
          </a:xfrm>
          <a:prstGeom prst="rect">
            <a:avLst/>
          </a:prstGeom>
        </p:spPr>
        <p:txBody>
          <a:bodyPr spcFirstLastPara="1" wrap="square" lIns="91425" tIns="91425" rIns="91425" bIns="91425" anchor="b" anchorCtr="0">
            <a:noAutofit/>
          </a:bodyPr>
          <a:lstStyle/>
          <a:p>
            <a:pPr lvl="0"/>
            <a:r>
              <a:rPr lang="en-US" dirty="0">
                <a:solidFill>
                  <a:schemeClr val="accent1"/>
                </a:solidFill>
              </a:rPr>
              <a:t>The Project's Objectives</a:t>
            </a:r>
            <a:endParaRPr dirty="0">
              <a:solidFill>
                <a:schemeClr val="accent1"/>
              </a:solidFill>
            </a:endParaRPr>
          </a:p>
        </p:txBody>
      </p:sp>
      <p:grpSp>
        <p:nvGrpSpPr>
          <p:cNvPr id="508" name="Google Shape;508;p28"/>
          <p:cNvGrpSpPr/>
          <p:nvPr/>
        </p:nvGrpSpPr>
        <p:grpSpPr>
          <a:xfrm>
            <a:off x="4834661" y="989482"/>
            <a:ext cx="2851442" cy="3213988"/>
            <a:chOff x="2501950" y="1507050"/>
            <a:chExt cx="2392350" cy="2696525"/>
          </a:xfrm>
        </p:grpSpPr>
        <p:sp>
          <p:nvSpPr>
            <p:cNvPr id="509" name="Google Shape;509;p28"/>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8"/>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8"/>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8"/>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8"/>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8"/>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8"/>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8"/>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p28"/>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p28"/>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28"/>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8"/>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28"/>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28"/>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8"/>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8"/>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8"/>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28"/>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28"/>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8" name="Google Shape;528;p28"/>
          <p:cNvGrpSpPr/>
          <p:nvPr/>
        </p:nvGrpSpPr>
        <p:grpSpPr>
          <a:xfrm>
            <a:off x="768610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4" name="Picture 63"/>
          <p:cNvPicPr/>
          <p:nvPr/>
        </p:nvPicPr>
        <p:blipFill>
          <a:blip r:embed="rId3" cstate="print">
            <a:extLst>
              <a:ext uri="{28A0092B-C50C-407E-A947-70E740481C1C}">
                <a14:useLocalDpi xmlns:a14="http://schemas.microsoft.com/office/drawing/2010/main" val="0"/>
              </a:ext>
            </a:extLst>
          </a:blip>
          <a:stretch>
            <a:fillRect/>
          </a:stretch>
        </p:blipFill>
        <p:spPr>
          <a:xfrm>
            <a:off x="5564964" y="1152012"/>
            <a:ext cx="1651264" cy="28889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618825" y="411675"/>
            <a:ext cx="2969502" cy="577800"/>
          </a:xfrm>
        </p:spPr>
        <p:txBody>
          <a:bodyPr/>
          <a:lstStyle/>
          <a:p>
            <a:r>
              <a:rPr lang="en-GB" dirty="0" smtClean="0">
                <a:solidFill>
                  <a:srgbClr val="00CFCC"/>
                </a:solidFill>
              </a:rPr>
              <a:t>Audio Amplifier</a:t>
            </a:r>
            <a:endParaRPr lang="en-US" dirty="0">
              <a:solidFill>
                <a:srgbClr val="00CFCC"/>
              </a:solidFill>
            </a:endParaRPr>
          </a:p>
        </p:txBody>
      </p:sp>
      <p:sp>
        <p:nvSpPr>
          <p:cNvPr id="4" name="Google Shape;506;p28"/>
          <p:cNvSpPr txBox="1">
            <a:spLocks noGrp="1"/>
          </p:cNvSpPr>
          <p:nvPr>
            <p:ph type="body" idx="1"/>
          </p:nvPr>
        </p:nvSpPr>
        <p:spPr>
          <a:xfrm>
            <a:off x="618825" y="1679175"/>
            <a:ext cx="3454411" cy="2090100"/>
          </a:xfrm>
          <a:prstGeom prst="rect">
            <a:avLst/>
          </a:prstGeom>
        </p:spPr>
        <p:txBody>
          <a:bodyPr spcFirstLastPara="1" wrap="square" lIns="91425" tIns="91425" rIns="91425" bIns="91425" anchor="t" anchorCtr="0">
            <a:noAutofit/>
          </a:bodyPr>
          <a:lstStyle/>
          <a:p>
            <a:pPr marL="0" lvl="0" indent="0">
              <a:buNone/>
            </a:pPr>
            <a:r>
              <a:rPr lang="en-US" dirty="0"/>
              <a:t>Any electronic device that amplifies an electrical signal whose vibrations fall within the audio frequency range, or the range that people can hear, is known as an audio amplifier. </a:t>
            </a:r>
            <a:endParaRPr dirty="0"/>
          </a:p>
        </p:txBody>
      </p:sp>
      <p:pic>
        <p:nvPicPr>
          <p:cNvPr id="7" name="Picture 6"/>
          <p:cNvPicPr>
            <a:picLocks noChangeAspect="1"/>
          </p:cNvPicPr>
          <p:nvPr/>
        </p:nvPicPr>
        <p:blipFill>
          <a:blip r:embed="rId2"/>
          <a:stretch>
            <a:fillRect/>
          </a:stretch>
        </p:blipFill>
        <p:spPr>
          <a:xfrm>
            <a:off x="4328254" y="1683299"/>
            <a:ext cx="4484650" cy="2085976"/>
          </a:xfrm>
          <a:prstGeom prst="rect">
            <a:avLst/>
          </a:prstGeom>
        </p:spPr>
      </p:pic>
    </p:spTree>
    <p:extLst>
      <p:ext uri="{BB962C8B-B14F-4D97-AF65-F5344CB8AC3E}">
        <p14:creationId xmlns:p14="http://schemas.microsoft.com/office/powerpoint/2010/main" val="4216993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2" name="Google Shape;472;p27"/>
          <p:cNvSpPr txBox="1">
            <a:spLocks noGrp="1"/>
          </p:cNvSpPr>
          <p:nvPr>
            <p:ph type="subTitle" idx="1"/>
          </p:nvPr>
        </p:nvSpPr>
        <p:spPr>
          <a:xfrm>
            <a:off x="6692978" y="3309819"/>
            <a:ext cx="1753800" cy="572400"/>
          </a:xfrm>
          <a:prstGeom prst="rect">
            <a:avLst/>
          </a:prstGeom>
        </p:spPr>
        <p:txBody>
          <a:bodyPr spcFirstLastPara="1" wrap="square" lIns="91425" tIns="91425" rIns="91425" bIns="91425" anchor="t" anchorCtr="0">
            <a:noAutofit/>
          </a:bodyPr>
          <a:lstStyle/>
          <a:p>
            <a:pPr marL="0" lvl="0" indent="0"/>
            <a:r>
              <a:rPr lang="en-US" sz="1600" b="1" dirty="0"/>
              <a:t>The practical </a:t>
            </a:r>
            <a:r>
              <a:rPr lang="en-US" dirty="0"/>
              <a:t>process then begins.</a:t>
            </a:r>
            <a:endParaRPr dirty="0"/>
          </a:p>
        </p:txBody>
      </p:sp>
      <p:sp>
        <p:nvSpPr>
          <p:cNvPr id="475" name="Google Shape;475;p27"/>
          <p:cNvSpPr txBox="1">
            <a:spLocks noGrp="1"/>
          </p:cNvSpPr>
          <p:nvPr>
            <p:ph type="subTitle" idx="2"/>
          </p:nvPr>
        </p:nvSpPr>
        <p:spPr>
          <a:xfrm>
            <a:off x="1223300" y="3346850"/>
            <a:ext cx="1755600" cy="572400"/>
          </a:xfrm>
          <a:prstGeom prst="rect">
            <a:avLst/>
          </a:prstGeom>
        </p:spPr>
        <p:txBody>
          <a:bodyPr spcFirstLastPara="1" wrap="square" lIns="91425" tIns="91425" rIns="91425" bIns="91425" anchor="t" anchorCtr="0">
            <a:noAutofit/>
          </a:bodyPr>
          <a:lstStyle/>
          <a:p>
            <a:pPr marL="0" lvl="0" indent="0"/>
            <a:r>
              <a:rPr lang="en-US" sz="1600" b="1" dirty="0"/>
              <a:t>Design</a:t>
            </a:r>
            <a:r>
              <a:rPr lang="en-US" dirty="0"/>
              <a:t> the project by deciding on its constituent parts and assigning them appropriate values.</a:t>
            </a:r>
            <a:endParaRPr dirty="0"/>
          </a:p>
        </p:txBody>
      </p:sp>
      <p:sp>
        <p:nvSpPr>
          <p:cNvPr id="476" name="Google Shape;476;p27"/>
          <p:cNvSpPr txBox="1">
            <a:spLocks noGrp="1"/>
          </p:cNvSpPr>
          <p:nvPr>
            <p:ph type="title" idx="3"/>
          </p:nvPr>
        </p:nvSpPr>
        <p:spPr>
          <a:xfrm>
            <a:off x="1223300"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477" name="Google Shape;477;p27"/>
          <p:cNvSpPr txBox="1">
            <a:spLocks noGrp="1"/>
          </p:cNvSpPr>
          <p:nvPr>
            <p:ph type="subTitle" idx="5"/>
          </p:nvPr>
        </p:nvSpPr>
        <p:spPr>
          <a:xfrm>
            <a:off x="3942827" y="3309819"/>
            <a:ext cx="1755600" cy="646462"/>
          </a:xfrm>
          <a:prstGeom prst="rect">
            <a:avLst/>
          </a:prstGeom>
        </p:spPr>
        <p:txBody>
          <a:bodyPr spcFirstLastPara="1" wrap="square" lIns="91425" tIns="91425" rIns="91425" bIns="91425" anchor="t" anchorCtr="0">
            <a:noAutofit/>
          </a:bodyPr>
          <a:lstStyle/>
          <a:p>
            <a:pPr marL="0" lvl="0" indent="0"/>
            <a:r>
              <a:rPr lang="en-US" sz="1600" b="1" dirty="0"/>
              <a:t>To test it</a:t>
            </a:r>
            <a:r>
              <a:rPr lang="en-US" dirty="0"/>
              <a:t>, place our circuit on one of the simulator </a:t>
            </a:r>
            <a:r>
              <a:rPr lang="en-US" dirty="0" smtClean="0"/>
              <a:t>programmers, </a:t>
            </a:r>
            <a:r>
              <a:rPr lang="en-US" dirty="0"/>
              <a:t>proteus.</a:t>
            </a:r>
            <a:endParaRPr dirty="0"/>
          </a:p>
        </p:txBody>
      </p:sp>
      <p:sp>
        <p:nvSpPr>
          <p:cNvPr id="478" name="Google Shape;478;p27"/>
          <p:cNvSpPr txBox="1">
            <a:spLocks noGrp="1"/>
          </p:cNvSpPr>
          <p:nvPr>
            <p:ph type="title" idx="6"/>
          </p:nvPr>
        </p:nvSpPr>
        <p:spPr>
          <a:xfrm>
            <a:off x="3942827"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lvl="0"/>
            <a:r>
              <a:rPr lang="es" dirty="0"/>
              <a:t>PROJECT STAGES</a:t>
            </a:r>
            <a:endParaRPr dirty="0"/>
          </a:p>
        </p:txBody>
      </p:sp>
      <p:sp>
        <p:nvSpPr>
          <p:cNvPr id="480" name="Google Shape;480;p27"/>
          <p:cNvSpPr txBox="1">
            <a:spLocks noGrp="1"/>
          </p:cNvSpPr>
          <p:nvPr>
            <p:ph type="title" idx="9"/>
          </p:nvPr>
        </p:nvSpPr>
        <p:spPr>
          <a:xfrm>
            <a:off x="6665704"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dirty="0"/>
          </a:p>
        </p:txBody>
      </p:sp>
      <p:sp>
        <p:nvSpPr>
          <p:cNvPr id="481" name="Google Shape;481;p27"/>
          <p:cNvSpPr/>
          <p:nvPr/>
        </p:nvSpPr>
        <p:spPr>
          <a:xfrm>
            <a:off x="1223300"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27"/>
          <p:cNvSpPr/>
          <p:nvPr/>
        </p:nvSpPr>
        <p:spPr>
          <a:xfrm>
            <a:off x="3942827"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27"/>
          <p:cNvSpPr/>
          <p:nvPr/>
        </p:nvSpPr>
        <p:spPr>
          <a:xfrm>
            <a:off x="6665704" y="1562750"/>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84" name="Google Shape;484;p27"/>
          <p:cNvCxnSpPr>
            <a:stCxn id="481" idx="1"/>
            <a:endCxn id="476" idx="1"/>
          </p:cNvCxnSpPr>
          <p:nvPr/>
        </p:nvCxnSpPr>
        <p:spPr>
          <a:xfrm>
            <a:off x="1223300"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a:off x="3942827"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a:off x="6665704" y="1974800"/>
            <a:ext cx="600" cy="9600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2276000"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27"/>
          <p:cNvSpPr/>
          <p:nvPr/>
        </p:nvSpPr>
        <p:spPr>
          <a:xfrm>
            <a:off x="7489808" y="238686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27"/>
          <p:cNvSpPr/>
          <p:nvPr/>
        </p:nvSpPr>
        <p:spPr>
          <a:xfrm>
            <a:off x="1346749" y="1669267"/>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0" name="Google Shape;490;p27"/>
          <p:cNvGrpSpPr/>
          <p:nvPr/>
        </p:nvGrpSpPr>
        <p:grpSpPr>
          <a:xfrm>
            <a:off x="4075558" y="1684660"/>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27"/>
          <p:cNvGrpSpPr/>
          <p:nvPr/>
        </p:nvGrpSpPr>
        <p:grpSpPr>
          <a:xfrm>
            <a:off x="6789168" y="1684647"/>
            <a:ext cx="583817" cy="580314"/>
            <a:chOff x="3541011" y="3367320"/>
            <a:chExt cx="348257" cy="346188"/>
          </a:xfrm>
        </p:grpSpPr>
        <p:sp>
          <p:nvSpPr>
            <p:cNvPr id="498" name="Google Shape;498;p27"/>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27"/>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27"/>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27"/>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2"/>
          <p:cNvSpPr txBox="1">
            <a:spLocks noGrp="1"/>
          </p:cNvSpPr>
          <p:nvPr>
            <p:ph type="ctrTitle" idx="6"/>
          </p:nvPr>
        </p:nvSpPr>
        <p:spPr>
          <a:xfrm>
            <a:off x="618825" y="411675"/>
            <a:ext cx="6485238" cy="577800"/>
          </a:xfrm>
          <a:prstGeom prst="rect">
            <a:avLst/>
          </a:prstGeom>
        </p:spPr>
        <p:txBody>
          <a:bodyPr spcFirstLastPara="1" wrap="square" lIns="91425" tIns="91425" rIns="91425" bIns="91425" anchor="b" anchorCtr="0">
            <a:noAutofit/>
          </a:bodyPr>
          <a:lstStyle/>
          <a:p>
            <a:pPr lvl="0"/>
            <a:r>
              <a:rPr lang="es" dirty="0">
                <a:solidFill>
                  <a:srgbClr val="E898AC"/>
                </a:solidFill>
              </a:rPr>
              <a:t>TABLE OF </a:t>
            </a:r>
            <a:r>
              <a:rPr lang="en-US" dirty="0">
                <a:solidFill>
                  <a:srgbClr val="E898AC"/>
                </a:solidFill>
              </a:rPr>
              <a:t>COMPONENTS</a:t>
            </a:r>
            <a:endParaRPr dirty="0">
              <a:solidFill>
                <a:srgbClr val="E898AC"/>
              </a:solidFill>
            </a:endParaRPr>
          </a:p>
        </p:txBody>
      </p:sp>
      <p:sp>
        <p:nvSpPr>
          <p:cNvPr id="1165" name="Google Shape;1165;p42"/>
          <p:cNvSpPr txBox="1">
            <a:spLocks noGrp="1"/>
          </p:cNvSpPr>
          <p:nvPr>
            <p:ph type="ctrTitle" idx="2"/>
          </p:nvPr>
        </p:nvSpPr>
        <p:spPr>
          <a:xfrm>
            <a:off x="3649437" y="169790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chemeClr val="bg1"/>
                </a:solidFill>
              </a:rPr>
              <a:t>Resistor</a:t>
            </a:r>
            <a:endParaRPr dirty="0">
              <a:solidFill>
                <a:schemeClr val="bg1"/>
              </a:solidFill>
            </a:endParaRPr>
          </a:p>
        </p:txBody>
      </p:sp>
      <p:sp>
        <p:nvSpPr>
          <p:cNvPr id="1166" name="Google Shape;1166;p42"/>
          <p:cNvSpPr txBox="1">
            <a:spLocks noGrp="1"/>
          </p:cNvSpPr>
          <p:nvPr>
            <p:ph type="ctrTitle"/>
          </p:nvPr>
        </p:nvSpPr>
        <p:spPr>
          <a:xfrm>
            <a:off x="929546" y="1690643"/>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chemeClr val="bg1"/>
                </a:solidFill>
              </a:rPr>
              <a:t>Switch</a:t>
            </a:r>
            <a:endParaRPr dirty="0">
              <a:solidFill>
                <a:schemeClr val="bg1"/>
              </a:solidFill>
            </a:endParaRPr>
          </a:p>
        </p:txBody>
      </p:sp>
      <p:sp>
        <p:nvSpPr>
          <p:cNvPr id="1168" name="Google Shape;1168;p42"/>
          <p:cNvSpPr txBox="1">
            <a:spLocks noGrp="1"/>
          </p:cNvSpPr>
          <p:nvPr>
            <p:ph type="subTitle" idx="3"/>
          </p:nvPr>
        </p:nvSpPr>
        <p:spPr>
          <a:xfrm>
            <a:off x="3468694" y="2025925"/>
            <a:ext cx="2200500" cy="824100"/>
          </a:xfrm>
          <a:prstGeom prst="rect">
            <a:avLst/>
          </a:prstGeom>
        </p:spPr>
        <p:txBody>
          <a:bodyPr spcFirstLastPara="1" wrap="square" lIns="91425" tIns="91425" rIns="91425" bIns="91425" anchor="t" anchorCtr="0">
            <a:noAutofit/>
          </a:bodyPr>
          <a:lstStyle/>
          <a:p>
            <a:pPr marL="0" lvl="0" indent="0"/>
            <a:r>
              <a:rPr lang="en-US" dirty="0">
                <a:solidFill>
                  <a:srgbClr val="00CFCC"/>
                </a:solidFill>
              </a:rPr>
              <a:t>It’s value and number used in the </a:t>
            </a:r>
            <a:r>
              <a:rPr lang="en-US" dirty="0" smtClean="0">
                <a:solidFill>
                  <a:srgbClr val="00CFCC"/>
                </a:solidFill>
              </a:rPr>
              <a:t>project: </a:t>
            </a:r>
            <a:r>
              <a:rPr lang="pl-PL" dirty="0" smtClean="0">
                <a:solidFill>
                  <a:srgbClr val="00CFCC"/>
                </a:solidFill>
              </a:rPr>
              <a:t>1.2K ohm</a:t>
            </a:r>
            <a:r>
              <a:rPr lang="en-GB" dirty="0" smtClean="0">
                <a:solidFill>
                  <a:srgbClr val="00CFCC"/>
                </a:solidFill>
              </a:rPr>
              <a:t>, </a:t>
            </a:r>
            <a:r>
              <a:rPr lang="pl-PL" dirty="0" smtClean="0">
                <a:solidFill>
                  <a:srgbClr val="00CFCC"/>
                </a:solidFill>
              </a:rPr>
              <a:t>10 </a:t>
            </a:r>
            <a:r>
              <a:rPr lang="pl-PL" dirty="0">
                <a:solidFill>
                  <a:srgbClr val="00CFCC"/>
                </a:solidFill>
              </a:rPr>
              <a:t>ohm </a:t>
            </a:r>
            <a:r>
              <a:rPr lang="pl-PL" dirty="0" smtClean="0">
                <a:solidFill>
                  <a:srgbClr val="00CFCC"/>
                </a:solidFill>
              </a:rPr>
              <a:t>7w</a:t>
            </a:r>
            <a:r>
              <a:rPr lang="en-GB" dirty="0" smtClean="0">
                <a:solidFill>
                  <a:srgbClr val="00CFCC"/>
                </a:solidFill>
              </a:rPr>
              <a:t>, </a:t>
            </a:r>
            <a:r>
              <a:rPr lang="pl-PL" dirty="0" smtClean="0">
                <a:solidFill>
                  <a:srgbClr val="00CFCC"/>
                </a:solidFill>
              </a:rPr>
              <a:t>1K ohm</a:t>
            </a:r>
            <a:r>
              <a:rPr lang="en-GB" dirty="0" smtClean="0">
                <a:solidFill>
                  <a:srgbClr val="00CFCC"/>
                </a:solidFill>
              </a:rPr>
              <a:t> </a:t>
            </a:r>
            <a:r>
              <a:rPr lang="pl-PL" dirty="0" smtClean="0">
                <a:solidFill>
                  <a:srgbClr val="00CFCC"/>
                </a:solidFill>
              </a:rPr>
              <a:t>(</a:t>
            </a:r>
            <a:r>
              <a:rPr lang="pl-PL" dirty="0">
                <a:solidFill>
                  <a:srgbClr val="00CFCC"/>
                </a:solidFill>
              </a:rPr>
              <a:t>2</a:t>
            </a:r>
            <a:r>
              <a:rPr lang="pl-PL" dirty="0" smtClean="0">
                <a:solidFill>
                  <a:srgbClr val="00CFCC"/>
                </a:solidFill>
              </a:rPr>
              <a:t>)</a:t>
            </a:r>
            <a:r>
              <a:rPr lang="en-GB" dirty="0" smtClean="0">
                <a:solidFill>
                  <a:srgbClr val="00CFCC"/>
                </a:solidFill>
              </a:rPr>
              <a:t>, 4 Resistors</a:t>
            </a:r>
            <a:r>
              <a:rPr lang="en-GB" dirty="0">
                <a:solidFill>
                  <a:srgbClr val="00CFCC"/>
                </a:solidFill>
              </a:rPr>
              <a:t>.</a:t>
            </a:r>
            <a:endParaRPr dirty="0">
              <a:solidFill>
                <a:srgbClr val="00CFCC"/>
              </a:solidFill>
            </a:endParaRPr>
          </a:p>
        </p:txBody>
      </p:sp>
      <p:sp>
        <p:nvSpPr>
          <p:cNvPr id="1169" name="Google Shape;1169;p42"/>
          <p:cNvSpPr txBox="1">
            <a:spLocks noGrp="1"/>
          </p:cNvSpPr>
          <p:nvPr>
            <p:ph type="ctrTitle" idx="4"/>
          </p:nvPr>
        </p:nvSpPr>
        <p:spPr>
          <a:xfrm>
            <a:off x="6371224" y="169790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Potentiometer</a:t>
            </a:r>
            <a:endParaRPr dirty="0"/>
          </a:p>
        </p:txBody>
      </p:sp>
      <p:sp>
        <p:nvSpPr>
          <p:cNvPr id="1170" name="Google Shape;1170;p42"/>
          <p:cNvSpPr txBox="1">
            <a:spLocks noGrp="1"/>
          </p:cNvSpPr>
          <p:nvPr>
            <p:ph type="subTitle" idx="5"/>
          </p:nvPr>
        </p:nvSpPr>
        <p:spPr>
          <a:xfrm>
            <a:off x="6176524" y="2025925"/>
            <a:ext cx="2270700" cy="824100"/>
          </a:xfrm>
          <a:prstGeom prst="rect">
            <a:avLst/>
          </a:prstGeom>
        </p:spPr>
        <p:txBody>
          <a:bodyPr spcFirstLastPara="1" wrap="square" lIns="91425" tIns="91425" rIns="91425" bIns="91425" anchor="t" anchorCtr="0">
            <a:noAutofit/>
          </a:bodyPr>
          <a:lstStyle/>
          <a:p>
            <a:pPr marL="0" lvl="0" indent="0"/>
            <a:r>
              <a:rPr lang="en-US" dirty="0">
                <a:solidFill>
                  <a:srgbClr val="00CFCC"/>
                </a:solidFill>
              </a:rPr>
              <a:t>It’s value and number used in the project</a:t>
            </a:r>
            <a:r>
              <a:rPr lang="en-US" dirty="0" smtClean="0">
                <a:solidFill>
                  <a:srgbClr val="00CFCC"/>
                </a:solidFill>
              </a:rPr>
              <a:t>: </a:t>
            </a:r>
            <a:r>
              <a:rPr lang="en-US" dirty="0">
                <a:solidFill>
                  <a:srgbClr val="00CFCC"/>
                </a:solidFill>
              </a:rPr>
              <a:t>10K </a:t>
            </a:r>
            <a:r>
              <a:rPr lang="en-US" dirty="0" smtClean="0">
                <a:solidFill>
                  <a:srgbClr val="00CFCC"/>
                </a:solidFill>
              </a:rPr>
              <a:t>ohm, 1 Potentiometer.</a:t>
            </a:r>
            <a:endParaRPr dirty="0">
              <a:solidFill>
                <a:srgbClr val="00CFCC"/>
              </a:solidFill>
            </a:endParaRPr>
          </a:p>
        </p:txBody>
      </p:sp>
      <p:sp>
        <p:nvSpPr>
          <p:cNvPr id="1171" name="Google Shape;1171;p42"/>
          <p:cNvSpPr txBox="1">
            <a:spLocks noGrp="1"/>
          </p:cNvSpPr>
          <p:nvPr>
            <p:ph type="ctrTitle" idx="7"/>
          </p:nvPr>
        </p:nvSpPr>
        <p:spPr>
          <a:xfrm>
            <a:off x="892107" y="351547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Capacitor</a:t>
            </a:r>
            <a:endParaRPr dirty="0"/>
          </a:p>
        </p:txBody>
      </p:sp>
      <p:sp>
        <p:nvSpPr>
          <p:cNvPr id="1172" name="Google Shape;1172;p42"/>
          <p:cNvSpPr txBox="1">
            <a:spLocks noGrp="1"/>
          </p:cNvSpPr>
          <p:nvPr>
            <p:ph type="subTitle" idx="8"/>
          </p:nvPr>
        </p:nvSpPr>
        <p:spPr>
          <a:xfrm>
            <a:off x="732507" y="3903971"/>
            <a:ext cx="2200500" cy="824100"/>
          </a:xfrm>
          <a:prstGeom prst="rect">
            <a:avLst/>
          </a:prstGeom>
        </p:spPr>
        <p:txBody>
          <a:bodyPr spcFirstLastPara="1" wrap="square" lIns="91425" tIns="91425" rIns="91425" bIns="91425" anchor="t" anchorCtr="0">
            <a:noAutofit/>
          </a:bodyPr>
          <a:lstStyle/>
          <a:p>
            <a:pPr marL="0" lvl="0" indent="0"/>
            <a:r>
              <a:rPr lang="en-US" dirty="0">
                <a:solidFill>
                  <a:srgbClr val="00CFCC"/>
                </a:solidFill>
              </a:rPr>
              <a:t>It’s value and number used in the </a:t>
            </a:r>
            <a:r>
              <a:rPr lang="en-US" dirty="0" smtClean="0">
                <a:solidFill>
                  <a:srgbClr val="00CFCC"/>
                </a:solidFill>
              </a:rPr>
              <a:t>project: </a:t>
            </a:r>
            <a:r>
              <a:rPr lang="pl-PL" dirty="0" smtClean="0">
                <a:solidFill>
                  <a:srgbClr val="00CFCC"/>
                </a:solidFill>
              </a:rPr>
              <a:t>10nf</a:t>
            </a:r>
            <a:r>
              <a:rPr lang="en-GB" dirty="0" smtClean="0">
                <a:solidFill>
                  <a:srgbClr val="00CFCC"/>
                </a:solidFill>
              </a:rPr>
              <a:t>, </a:t>
            </a:r>
            <a:r>
              <a:rPr lang="pl-PL" dirty="0" smtClean="0">
                <a:solidFill>
                  <a:srgbClr val="00CFCC"/>
                </a:solidFill>
              </a:rPr>
              <a:t>1000u</a:t>
            </a:r>
            <a:r>
              <a:rPr lang="en-GB" dirty="0" smtClean="0">
                <a:solidFill>
                  <a:srgbClr val="00CFCC"/>
                </a:solidFill>
              </a:rPr>
              <a:t>f, </a:t>
            </a:r>
            <a:r>
              <a:rPr lang="pl-PL" dirty="0" smtClean="0">
                <a:solidFill>
                  <a:srgbClr val="00CFCC"/>
                </a:solidFill>
              </a:rPr>
              <a:t>10uf</a:t>
            </a:r>
            <a:r>
              <a:rPr lang="en-GB" dirty="0" smtClean="0">
                <a:solidFill>
                  <a:srgbClr val="00CFCC"/>
                </a:solidFill>
              </a:rPr>
              <a:t> </a:t>
            </a:r>
            <a:r>
              <a:rPr lang="pl-PL" dirty="0" smtClean="0">
                <a:solidFill>
                  <a:srgbClr val="00CFCC"/>
                </a:solidFill>
              </a:rPr>
              <a:t>(2)</a:t>
            </a:r>
            <a:r>
              <a:rPr lang="en-GB" dirty="0" smtClean="0">
                <a:solidFill>
                  <a:srgbClr val="00CFCC"/>
                </a:solidFill>
              </a:rPr>
              <a:t>, </a:t>
            </a:r>
            <a:r>
              <a:rPr lang="pl-PL" dirty="0" smtClean="0">
                <a:solidFill>
                  <a:srgbClr val="00CFCC"/>
                </a:solidFill>
              </a:rPr>
              <a:t>0.1uf </a:t>
            </a:r>
            <a:r>
              <a:rPr lang="pl-PL" dirty="0">
                <a:solidFill>
                  <a:srgbClr val="00CFCC"/>
                </a:solidFill>
              </a:rPr>
              <a:t>(</a:t>
            </a:r>
            <a:r>
              <a:rPr lang="pl-PL" dirty="0" smtClean="0">
                <a:solidFill>
                  <a:srgbClr val="00CFCC"/>
                </a:solidFill>
              </a:rPr>
              <a:t>2)</a:t>
            </a:r>
            <a:r>
              <a:rPr lang="en-GB" dirty="0" smtClean="0">
                <a:solidFill>
                  <a:srgbClr val="00CFCC"/>
                </a:solidFill>
              </a:rPr>
              <a:t>, </a:t>
            </a:r>
            <a:r>
              <a:rPr lang="pl-PL" dirty="0" smtClean="0">
                <a:solidFill>
                  <a:srgbClr val="00CFCC"/>
                </a:solidFill>
              </a:rPr>
              <a:t>100uf</a:t>
            </a:r>
            <a:r>
              <a:rPr lang="en-GB" dirty="0" smtClean="0">
                <a:solidFill>
                  <a:srgbClr val="00CFCC"/>
                </a:solidFill>
              </a:rPr>
              <a:t>, 7 Capacitors.</a:t>
            </a:r>
            <a:endParaRPr dirty="0"/>
          </a:p>
        </p:txBody>
      </p:sp>
      <p:sp>
        <p:nvSpPr>
          <p:cNvPr id="1173" name="Google Shape;1173;p42"/>
          <p:cNvSpPr txBox="1">
            <a:spLocks noGrp="1"/>
          </p:cNvSpPr>
          <p:nvPr>
            <p:ph type="ctrTitle" idx="9"/>
          </p:nvPr>
        </p:nvSpPr>
        <p:spPr>
          <a:xfrm>
            <a:off x="3622256" y="3515470"/>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Speaker</a:t>
            </a:r>
            <a:endParaRPr dirty="0"/>
          </a:p>
        </p:txBody>
      </p:sp>
      <p:sp>
        <p:nvSpPr>
          <p:cNvPr id="1174" name="Google Shape;1174;p42"/>
          <p:cNvSpPr txBox="1">
            <a:spLocks noGrp="1"/>
          </p:cNvSpPr>
          <p:nvPr>
            <p:ph type="subTitle" idx="13"/>
          </p:nvPr>
        </p:nvSpPr>
        <p:spPr>
          <a:xfrm>
            <a:off x="3667568" y="3903971"/>
            <a:ext cx="2070600" cy="824100"/>
          </a:xfrm>
          <a:prstGeom prst="rect">
            <a:avLst/>
          </a:prstGeom>
        </p:spPr>
        <p:txBody>
          <a:bodyPr spcFirstLastPara="1" wrap="square" lIns="91425" tIns="91425" rIns="91425" bIns="91425" anchor="t" anchorCtr="0">
            <a:noAutofit/>
          </a:bodyPr>
          <a:lstStyle/>
          <a:p>
            <a:pPr marL="0" lvl="0" indent="0"/>
            <a:r>
              <a:rPr lang="en-US" dirty="0">
                <a:solidFill>
                  <a:srgbClr val="00CFCC"/>
                </a:solidFill>
              </a:rPr>
              <a:t>It’s value and number used in the project</a:t>
            </a:r>
            <a:r>
              <a:rPr lang="en-US" dirty="0" smtClean="0">
                <a:solidFill>
                  <a:srgbClr val="00CFCC"/>
                </a:solidFill>
              </a:rPr>
              <a:t>:</a:t>
            </a:r>
            <a:r>
              <a:rPr lang="en-GB" dirty="0" smtClean="0">
                <a:solidFill>
                  <a:srgbClr val="00CFCC"/>
                </a:solidFill>
              </a:rPr>
              <a:t> 8ohm 0.5w, 1 Speaker.</a:t>
            </a:r>
            <a:endParaRPr dirty="0"/>
          </a:p>
        </p:txBody>
      </p:sp>
      <p:sp>
        <p:nvSpPr>
          <p:cNvPr id="1175" name="Google Shape;1175;p42"/>
          <p:cNvSpPr txBox="1">
            <a:spLocks noGrp="1"/>
          </p:cNvSpPr>
          <p:nvPr>
            <p:ph type="ctrTitle" idx="14"/>
          </p:nvPr>
        </p:nvSpPr>
        <p:spPr>
          <a:xfrm>
            <a:off x="6371224" y="3515470"/>
            <a:ext cx="22707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Terminal Connectors</a:t>
            </a:r>
            <a:endParaRPr dirty="0"/>
          </a:p>
        </p:txBody>
      </p:sp>
      <p:sp>
        <p:nvSpPr>
          <p:cNvPr id="1176" name="Google Shape;1176;p42"/>
          <p:cNvSpPr txBox="1">
            <a:spLocks noGrp="1"/>
          </p:cNvSpPr>
          <p:nvPr>
            <p:ph type="subTitle" idx="15"/>
          </p:nvPr>
        </p:nvSpPr>
        <p:spPr>
          <a:xfrm>
            <a:off x="6371224" y="3903971"/>
            <a:ext cx="2270700" cy="824100"/>
          </a:xfrm>
          <a:prstGeom prst="rect">
            <a:avLst/>
          </a:prstGeom>
        </p:spPr>
        <p:txBody>
          <a:bodyPr spcFirstLastPara="1" wrap="square" lIns="91425" tIns="91425" rIns="91425" bIns="91425" anchor="t" anchorCtr="0">
            <a:noAutofit/>
          </a:bodyPr>
          <a:lstStyle/>
          <a:p>
            <a:pPr marL="0" lvl="0" indent="0"/>
            <a:r>
              <a:rPr lang="en-US" dirty="0">
                <a:solidFill>
                  <a:srgbClr val="00CFCC"/>
                </a:solidFill>
              </a:rPr>
              <a:t>It’s value and number used in the project</a:t>
            </a:r>
            <a:r>
              <a:rPr lang="en-US" dirty="0" smtClean="0">
                <a:solidFill>
                  <a:srgbClr val="00CFCC"/>
                </a:solidFill>
              </a:rPr>
              <a:t>: 3-pin, 2-pin, 2 Terminal Block Connectors.</a:t>
            </a:r>
            <a:endParaRPr dirty="0"/>
          </a:p>
        </p:txBody>
      </p:sp>
      <p:cxnSp>
        <p:nvCxnSpPr>
          <p:cNvPr id="1183" name="Google Shape;1183;p42"/>
          <p:cNvCxnSpPr/>
          <p:nvPr/>
        </p:nvCxnSpPr>
        <p:spPr>
          <a:xfrm>
            <a:off x="2041325" y="1370992"/>
            <a:ext cx="2319900" cy="1842000"/>
          </a:xfrm>
          <a:prstGeom prst="bentConnector3">
            <a:avLst>
              <a:gd name="adj1" fmla="val 49999"/>
            </a:avLst>
          </a:prstGeom>
          <a:noFill/>
          <a:ln w="9525" cap="flat" cmpd="sng">
            <a:solidFill>
              <a:srgbClr val="E898AC"/>
            </a:solidFill>
            <a:prstDash val="solid"/>
            <a:round/>
            <a:headEnd type="none" w="med" len="med"/>
            <a:tailEnd type="none" w="med" len="med"/>
          </a:ln>
        </p:spPr>
      </p:cxnSp>
      <p:cxnSp>
        <p:nvCxnSpPr>
          <p:cNvPr id="1184" name="Google Shape;1184;p42"/>
          <p:cNvCxnSpPr/>
          <p:nvPr/>
        </p:nvCxnSpPr>
        <p:spPr>
          <a:xfrm rot="10800000" flipH="1">
            <a:off x="4776663" y="1371034"/>
            <a:ext cx="2327400" cy="1842000"/>
          </a:xfrm>
          <a:prstGeom prst="bentConnector3">
            <a:avLst>
              <a:gd name="adj1" fmla="val 50001"/>
            </a:avLst>
          </a:prstGeom>
          <a:noFill/>
          <a:ln w="9525" cap="flat" cmpd="sng">
            <a:solidFill>
              <a:srgbClr val="E898AC"/>
            </a:solidFill>
            <a:prstDash val="solid"/>
            <a:round/>
            <a:headEnd type="none" w="med" len="med"/>
            <a:tailEnd type="none" w="med" len="med"/>
          </a:ln>
        </p:spPr>
      </p:cxnSp>
      <p:grpSp>
        <p:nvGrpSpPr>
          <p:cNvPr id="1202" name="Google Shape;1202;p42"/>
          <p:cNvGrpSpPr/>
          <p:nvPr/>
        </p:nvGrpSpPr>
        <p:grpSpPr>
          <a:xfrm>
            <a:off x="1707236" y="1198029"/>
            <a:ext cx="260283" cy="345914"/>
            <a:chOff x="8055961" y="2881842"/>
            <a:chExt cx="260283" cy="345914"/>
          </a:xfrm>
        </p:grpSpPr>
        <p:sp>
          <p:nvSpPr>
            <p:cNvPr id="1203" name="Google Shape;1203;p42"/>
            <p:cNvSpPr/>
            <p:nvPr/>
          </p:nvSpPr>
          <p:spPr>
            <a:xfrm>
              <a:off x="8055961" y="2881842"/>
              <a:ext cx="260283" cy="345914"/>
            </a:xfrm>
            <a:custGeom>
              <a:avLst/>
              <a:gdLst/>
              <a:ahLst/>
              <a:cxnLst/>
              <a:rect l="l" t="t" r="r" b="b"/>
              <a:pathLst>
                <a:path w="8216" h="10919" extrusionOk="0">
                  <a:moveTo>
                    <a:pt x="4918" y="2358"/>
                  </a:moveTo>
                  <a:cubicBezTo>
                    <a:pt x="5120" y="2656"/>
                    <a:pt x="5334" y="2882"/>
                    <a:pt x="5561" y="3073"/>
                  </a:cubicBezTo>
                  <a:lnTo>
                    <a:pt x="4477" y="3073"/>
                  </a:lnTo>
                  <a:cubicBezTo>
                    <a:pt x="4429" y="3073"/>
                    <a:pt x="4382" y="3085"/>
                    <a:pt x="4358" y="3132"/>
                  </a:cubicBezTo>
                  <a:cubicBezTo>
                    <a:pt x="4310" y="3168"/>
                    <a:pt x="4298" y="3216"/>
                    <a:pt x="4298" y="3251"/>
                  </a:cubicBezTo>
                  <a:lnTo>
                    <a:pt x="4322" y="3442"/>
                  </a:lnTo>
                  <a:cubicBezTo>
                    <a:pt x="4263" y="3418"/>
                    <a:pt x="4191" y="3418"/>
                    <a:pt x="4120" y="3418"/>
                  </a:cubicBezTo>
                  <a:cubicBezTo>
                    <a:pt x="4048" y="3418"/>
                    <a:pt x="3965" y="3430"/>
                    <a:pt x="3906" y="3442"/>
                  </a:cubicBezTo>
                  <a:lnTo>
                    <a:pt x="3941" y="3251"/>
                  </a:lnTo>
                  <a:lnTo>
                    <a:pt x="3941" y="3228"/>
                  </a:lnTo>
                  <a:cubicBezTo>
                    <a:pt x="4263" y="2966"/>
                    <a:pt x="4596" y="2692"/>
                    <a:pt x="4918" y="2358"/>
                  </a:cubicBezTo>
                  <a:close/>
                  <a:moveTo>
                    <a:pt x="3572" y="3478"/>
                  </a:moveTo>
                  <a:lnTo>
                    <a:pt x="3525" y="3823"/>
                  </a:lnTo>
                  <a:cubicBezTo>
                    <a:pt x="3525" y="3823"/>
                    <a:pt x="3513" y="3894"/>
                    <a:pt x="3513" y="3906"/>
                  </a:cubicBezTo>
                  <a:cubicBezTo>
                    <a:pt x="3429" y="4121"/>
                    <a:pt x="3239" y="4263"/>
                    <a:pt x="3013" y="4263"/>
                  </a:cubicBezTo>
                  <a:lnTo>
                    <a:pt x="2858" y="4263"/>
                  </a:lnTo>
                  <a:cubicBezTo>
                    <a:pt x="2739" y="4263"/>
                    <a:pt x="2632" y="4204"/>
                    <a:pt x="2572" y="4121"/>
                  </a:cubicBezTo>
                  <a:cubicBezTo>
                    <a:pt x="2596" y="4097"/>
                    <a:pt x="2620" y="4085"/>
                    <a:pt x="2644" y="4073"/>
                  </a:cubicBezTo>
                  <a:cubicBezTo>
                    <a:pt x="2739" y="4013"/>
                    <a:pt x="2834" y="3954"/>
                    <a:pt x="2941" y="3894"/>
                  </a:cubicBezTo>
                  <a:lnTo>
                    <a:pt x="2941" y="3906"/>
                  </a:lnTo>
                  <a:cubicBezTo>
                    <a:pt x="2929" y="4013"/>
                    <a:pt x="3001" y="4073"/>
                    <a:pt x="3096" y="4073"/>
                  </a:cubicBezTo>
                  <a:cubicBezTo>
                    <a:pt x="3179" y="4073"/>
                    <a:pt x="3239" y="4001"/>
                    <a:pt x="3239" y="3906"/>
                  </a:cubicBezTo>
                  <a:lnTo>
                    <a:pt x="3239" y="3704"/>
                  </a:lnTo>
                  <a:cubicBezTo>
                    <a:pt x="3346" y="3632"/>
                    <a:pt x="3453" y="3549"/>
                    <a:pt x="3572" y="3478"/>
                  </a:cubicBezTo>
                  <a:close/>
                  <a:moveTo>
                    <a:pt x="4965" y="3370"/>
                  </a:moveTo>
                  <a:lnTo>
                    <a:pt x="4965" y="3382"/>
                  </a:lnTo>
                  <a:lnTo>
                    <a:pt x="5811" y="3382"/>
                  </a:lnTo>
                  <a:lnTo>
                    <a:pt x="5727" y="3966"/>
                  </a:lnTo>
                  <a:cubicBezTo>
                    <a:pt x="5692" y="4144"/>
                    <a:pt x="5549" y="4263"/>
                    <a:pt x="5382" y="4263"/>
                  </a:cubicBezTo>
                  <a:lnTo>
                    <a:pt x="5215" y="4263"/>
                  </a:lnTo>
                  <a:cubicBezTo>
                    <a:pt x="4977" y="4263"/>
                    <a:pt x="4775" y="4097"/>
                    <a:pt x="4715" y="3882"/>
                  </a:cubicBezTo>
                  <a:cubicBezTo>
                    <a:pt x="4715" y="3847"/>
                    <a:pt x="4703" y="3823"/>
                    <a:pt x="4703" y="3787"/>
                  </a:cubicBezTo>
                  <a:cubicBezTo>
                    <a:pt x="4679" y="3668"/>
                    <a:pt x="4644" y="3370"/>
                    <a:pt x="4644" y="3370"/>
                  </a:cubicBezTo>
                  <a:close/>
                  <a:moveTo>
                    <a:pt x="4453" y="311"/>
                  </a:moveTo>
                  <a:cubicBezTo>
                    <a:pt x="4549" y="311"/>
                    <a:pt x="4632" y="322"/>
                    <a:pt x="4715" y="358"/>
                  </a:cubicBezTo>
                  <a:cubicBezTo>
                    <a:pt x="5072" y="453"/>
                    <a:pt x="5299" y="811"/>
                    <a:pt x="5275" y="1215"/>
                  </a:cubicBezTo>
                  <a:cubicBezTo>
                    <a:pt x="5275" y="1299"/>
                    <a:pt x="5334" y="1382"/>
                    <a:pt x="5430" y="1382"/>
                  </a:cubicBezTo>
                  <a:cubicBezTo>
                    <a:pt x="5513" y="1382"/>
                    <a:pt x="5584" y="1323"/>
                    <a:pt x="5584" y="1227"/>
                  </a:cubicBezTo>
                  <a:cubicBezTo>
                    <a:pt x="5608" y="1025"/>
                    <a:pt x="5572" y="823"/>
                    <a:pt x="5501" y="668"/>
                  </a:cubicBezTo>
                  <a:lnTo>
                    <a:pt x="5501" y="668"/>
                  </a:lnTo>
                  <a:cubicBezTo>
                    <a:pt x="6084" y="751"/>
                    <a:pt x="6525" y="1263"/>
                    <a:pt x="6525" y="1858"/>
                  </a:cubicBezTo>
                  <a:lnTo>
                    <a:pt x="6525" y="3299"/>
                  </a:lnTo>
                  <a:cubicBezTo>
                    <a:pt x="6215" y="3156"/>
                    <a:pt x="5596" y="2811"/>
                    <a:pt x="5144" y="2120"/>
                  </a:cubicBezTo>
                  <a:cubicBezTo>
                    <a:pt x="5191" y="2061"/>
                    <a:pt x="5251" y="2025"/>
                    <a:pt x="5299" y="1966"/>
                  </a:cubicBezTo>
                  <a:cubicBezTo>
                    <a:pt x="5358" y="1906"/>
                    <a:pt x="5358" y="1799"/>
                    <a:pt x="5275" y="1739"/>
                  </a:cubicBezTo>
                  <a:cubicBezTo>
                    <a:pt x="5246" y="1711"/>
                    <a:pt x="5210" y="1696"/>
                    <a:pt x="5173" y="1696"/>
                  </a:cubicBezTo>
                  <a:cubicBezTo>
                    <a:pt x="5132" y="1696"/>
                    <a:pt x="5092" y="1714"/>
                    <a:pt x="5060" y="1751"/>
                  </a:cubicBezTo>
                  <a:cubicBezTo>
                    <a:pt x="3727" y="3239"/>
                    <a:pt x="2060" y="4061"/>
                    <a:pt x="1429" y="4323"/>
                  </a:cubicBezTo>
                  <a:cubicBezTo>
                    <a:pt x="1465" y="4061"/>
                    <a:pt x="1512" y="3585"/>
                    <a:pt x="1512" y="2882"/>
                  </a:cubicBezTo>
                  <a:cubicBezTo>
                    <a:pt x="1512" y="2192"/>
                    <a:pt x="1798" y="1549"/>
                    <a:pt x="2322" y="1049"/>
                  </a:cubicBezTo>
                  <a:cubicBezTo>
                    <a:pt x="2822" y="572"/>
                    <a:pt x="3477" y="311"/>
                    <a:pt x="4120" y="311"/>
                  </a:cubicBezTo>
                  <a:close/>
                  <a:moveTo>
                    <a:pt x="6108" y="3466"/>
                  </a:moveTo>
                  <a:cubicBezTo>
                    <a:pt x="6144" y="3478"/>
                    <a:pt x="6156" y="3490"/>
                    <a:pt x="6192" y="3490"/>
                  </a:cubicBezTo>
                  <a:cubicBezTo>
                    <a:pt x="6227" y="3632"/>
                    <a:pt x="6346" y="3728"/>
                    <a:pt x="6501" y="3728"/>
                  </a:cubicBezTo>
                  <a:lnTo>
                    <a:pt x="6584" y="3728"/>
                  </a:lnTo>
                  <a:cubicBezTo>
                    <a:pt x="6739" y="3728"/>
                    <a:pt x="6858" y="3847"/>
                    <a:pt x="6858" y="4001"/>
                  </a:cubicBezTo>
                  <a:cubicBezTo>
                    <a:pt x="6858" y="4144"/>
                    <a:pt x="6739" y="4263"/>
                    <a:pt x="6584" y="4263"/>
                  </a:cubicBezTo>
                  <a:lnTo>
                    <a:pt x="6477" y="4263"/>
                  </a:lnTo>
                  <a:cubicBezTo>
                    <a:pt x="6477" y="4180"/>
                    <a:pt x="6418" y="4097"/>
                    <a:pt x="6334" y="4097"/>
                  </a:cubicBezTo>
                  <a:cubicBezTo>
                    <a:pt x="6239" y="4097"/>
                    <a:pt x="6168" y="4156"/>
                    <a:pt x="6156" y="4252"/>
                  </a:cubicBezTo>
                  <a:cubicBezTo>
                    <a:pt x="6108" y="4775"/>
                    <a:pt x="5882" y="5252"/>
                    <a:pt x="5501" y="5609"/>
                  </a:cubicBezTo>
                  <a:cubicBezTo>
                    <a:pt x="5108" y="5966"/>
                    <a:pt x="4620" y="6157"/>
                    <a:pt x="4096" y="6157"/>
                  </a:cubicBezTo>
                  <a:cubicBezTo>
                    <a:pt x="3596" y="6157"/>
                    <a:pt x="3108" y="5966"/>
                    <a:pt x="2715" y="5621"/>
                  </a:cubicBezTo>
                  <a:cubicBezTo>
                    <a:pt x="2358" y="5287"/>
                    <a:pt x="2143" y="4859"/>
                    <a:pt x="2060" y="4382"/>
                  </a:cubicBezTo>
                  <a:cubicBezTo>
                    <a:pt x="2120" y="4359"/>
                    <a:pt x="2203" y="4311"/>
                    <a:pt x="2274" y="4287"/>
                  </a:cubicBezTo>
                  <a:cubicBezTo>
                    <a:pt x="2393" y="4478"/>
                    <a:pt x="2596" y="4597"/>
                    <a:pt x="2834" y="4597"/>
                  </a:cubicBezTo>
                  <a:lnTo>
                    <a:pt x="3001" y="4597"/>
                  </a:lnTo>
                  <a:cubicBezTo>
                    <a:pt x="3382" y="4597"/>
                    <a:pt x="3727" y="4311"/>
                    <a:pt x="3822" y="3942"/>
                  </a:cubicBezTo>
                  <a:cubicBezTo>
                    <a:pt x="3858" y="3823"/>
                    <a:pt x="3965" y="3728"/>
                    <a:pt x="4108" y="3728"/>
                  </a:cubicBezTo>
                  <a:cubicBezTo>
                    <a:pt x="4239" y="3728"/>
                    <a:pt x="4358" y="3823"/>
                    <a:pt x="4382" y="3942"/>
                  </a:cubicBezTo>
                  <a:cubicBezTo>
                    <a:pt x="4477" y="4311"/>
                    <a:pt x="4822" y="4597"/>
                    <a:pt x="5203" y="4597"/>
                  </a:cubicBezTo>
                  <a:lnTo>
                    <a:pt x="5370" y="4597"/>
                  </a:lnTo>
                  <a:cubicBezTo>
                    <a:pt x="5692" y="4597"/>
                    <a:pt x="5989" y="4347"/>
                    <a:pt x="6037" y="4013"/>
                  </a:cubicBezTo>
                  <a:lnTo>
                    <a:pt x="6108" y="3466"/>
                  </a:lnTo>
                  <a:close/>
                  <a:moveTo>
                    <a:pt x="4977" y="6311"/>
                  </a:moveTo>
                  <a:lnTo>
                    <a:pt x="4977" y="6859"/>
                  </a:lnTo>
                  <a:cubicBezTo>
                    <a:pt x="4977" y="7216"/>
                    <a:pt x="5203" y="7526"/>
                    <a:pt x="5549" y="7645"/>
                  </a:cubicBezTo>
                  <a:lnTo>
                    <a:pt x="5799" y="7740"/>
                  </a:lnTo>
                  <a:lnTo>
                    <a:pt x="5656" y="8062"/>
                  </a:lnTo>
                  <a:cubicBezTo>
                    <a:pt x="5382" y="8669"/>
                    <a:pt x="4775" y="9062"/>
                    <a:pt x="4120" y="9062"/>
                  </a:cubicBezTo>
                  <a:cubicBezTo>
                    <a:pt x="3453" y="9062"/>
                    <a:pt x="2858" y="8669"/>
                    <a:pt x="2584" y="8062"/>
                  </a:cubicBezTo>
                  <a:lnTo>
                    <a:pt x="2441" y="7740"/>
                  </a:lnTo>
                  <a:lnTo>
                    <a:pt x="2691" y="7645"/>
                  </a:lnTo>
                  <a:cubicBezTo>
                    <a:pt x="3036" y="7526"/>
                    <a:pt x="3251" y="7216"/>
                    <a:pt x="3251" y="6859"/>
                  </a:cubicBezTo>
                  <a:lnTo>
                    <a:pt x="3251" y="6311"/>
                  </a:lnTo>
                  <a:cubicBezTo>
                    <a:pt x="3525" y="6407"/>
                    <a:pt x="3822" y="6466"/>
                    <a:pt x="4120" y="6466"/>
                  </a:cubicBezTo>
                  <a:cubicBezTo>
                    <a:pt x="4418" y="6466"/>
                    <a:pt x="4715" y="6407"/>
                    <a:pt x="4977" y="6311"/>
                  </a:cubicBezTo>
                  <a:close/>
                  <a:moveTo>
                    <a:pt x="4084" y="1"/>
                  </a:moveTo>
                  <a:cubicBezTo>
                    <a:pt x="3358" y="1"/>
                    <a:pt x="2620" y="299"/>
                    <a:pt x="2060" y="834"/>
                  </a:cubicBezTo>
                  <a:cubicBezTo>
                    <a:pt x="1489" y="1382"/>
                    <a:pt x="1155" y="2120"/>
                    <a:pt x="1155" y="2882"/>
                  </a:cubicBezTo>
                  <a:cubicBezTo>
                    <a:pt x="1155" y="4025"/>
                    <a:pt x="1024" y="4537"/>
                    <a:pt x="1024" y="4537"/>
                  </a:cubicBezTo>
                  <a:cubicBezTo>
                    <a:pt x="1012" y="4597"/>
                    <a:pt x="1024" y="4656"/>
                    <a:pt x="1072" y="4704"/>
                  </a:cubicBezTo>
                  <a:cubicBezTo>
                    <a:pt x="1096" y="4728"/>
                    <a:pt x="1143" y="4740"/>
                    <a:pt x="1167" y="4740"/>
                  </a:cubicBezTo>
                  <a:cubicBezTo>
                    <a:pt x="1191" y="4740"/>
                    <a:pt x="1203" y="4740"/>
                    <a:pt x="1227" y="4728"/>
                  </a:cubicBezTo>
                  <a:cubicBezTo>
                    <a:pt x="1250" y="4728"/>
                    <a:pt x="1441" y="4656"/>
                    <a:pt x="1739" y="4525"/>
                  </a:cubicBezTo>
                  <a:cubicBezTo>
                    <a:pt x="1822" y="5025"/>
                    <a:pt x="2096" y="5490"/>
                    <a:pt x="2477" y="5847"/>
                  </a:cubicBezTo>
                  <a:cubicBezTo>
                    <a:pt x="2620" y="5966"/>
                    <a:pt x="2751" y="6073"/>
                    <a:pt x="2894" y="6145"/>
                  </a:cubicBezTo>
                  <a:lnTo>
                    <a:pt x="2894" y="6847"/>
                  </a:lnTo>
                  <a:cubicBezTo>
                    <a:pt x="2894" y="7061"/>
                    <a:pt x="2763" y="7264"/>
                    <a:pt x="2560" y="7335"/>
                  </a:cubicBezTo>
                  <a:lnTo>
                    <a:pt x="786" y="7954"/>
                  </a:lnTo>
                  <a:cubicBezTo>
                    <a:pt x="310" y="8121"/>
                    <a:pt x="0" y="8573"/>
                    <a:pt x="0" y="9074"/>
                  </a:cubicBezTo>
                  <a:lnTo>
                    <a:pt x="0" y="10740"/>
                  </a:lnTo>
                  <a:cubicBezTo>
                    <a:pt x="0" y="10836"/>
                    <a:pt x="72" y="10907"/>
                    <a:pt x="155" y="10907"/>
                  </a:cubicBezTo>
                  <a:cubicBezTo>
                    <a:pt x="250" y="10907"/>
                    <a:pt x="322" y="10836"/>
                    <a:pt x="322" y="10740"/>
                  </a:cubicBezTo>
                  <a:lnTo>
                    <a:pt x="322" y="9074"/>
                  </a:lnTo>
                  <a:cubicBezTo>
                    <a:pt x="322" y="8931"/>
                    <a:pt x="358" y="8788"/>
                    <a:pt x="429" y="8669"/>
                  </a:cubicBezTo>
                  <a:lnTo>
                    <a:pt x="596" y="8824"/>
                  </a:lnTo>
                  <a:cubicBezTo>
                    <a:pt x="619" y="8847"/>
                    <a:pt x="667" y="8871"/>
                    <a:pt x="691" y="8871"/>
                  </a:cubicBezTo>
                  <a:cubicBezTo>
                    <a:pt x="739" y="8871"/>
                    <a:pt x="786" y="8847"/>
                    <a:pt x="810" y="8812"/>
                  </a:cubicBezTo>
                  <a:cubicBezTo>
                    <a:pt x="869" y="8728"/>
                    <a:pt x="858" y="8645"/>
                    <a:pt x="798" y="8585"/>
                  </a:cubicBezTo>
                  <a:lnTo>
                    <a:pt x="619" y="8431"/>
                  </a:lnTo>
                  <a:cubicBezTo>
                    <a:pt x="691" y="8359"/>
                    <a:pt x="798" y="8312"/>
                    <a:pt x="893" y="8276"/>
                  </a:cubicBezTo>
                  <a:lnTo>
                    <a:pt x="2096" y="7835"/>
                  </a:lnTo>
                  <a:lnTo>
                    <a:pt x="2239" y="8181"/>
                  </a:lnTo>
                  <a:cubicBezTo>
                    <a:pt x="2572" y="8907"/>
                    <a:pt x="3286" y="9371"/>
                    <a:pt x="4072" y="9371"/>
                  </a:cubicBezTo>
                  <a:cubicBezTo>
                    <a:pt x="4858" y="9371"/>
                    <a:pt x="5572" y="8907"/>
                    <a:pt x="5906" y="8181"/>
                  </a:cubicBezTo>
                  <a:lnTo>
                    <a:pt x="6049" y="7835"/>
                  </a:lnTo>
                  <a:lnTo>
                    <a:pt x="7263" y="8276"/>
                  </a:lnTo>
                  <a:cubicBezTo>
                    <a:pt x="7358" y="8300"/>
                    <a:pt x="7454" y="8359"/>
                    <a:pt x="7525" y="8431"/>
                  </a:cubicBezTo>
                  <a:lnTo>
                    <a:pt x="6751" y="9085"/>
                  </a:lnTo>
                  <a:cubicBezTo>
                    <a:pt x="6561" y="9252"/>
                    <a:pt x="6454" y="9478"/>
                    <a:pt x="6454" y="9728"/>
                  </a:cubicBezTo>
                  <a:lnTo>
                    <a:pt x="6454" y="10752"/>
                  </a:lnTo>
                  <a:cubicBezTo>
                    <a:pt x="6454" y="10848"/>
                    <a:pt x="6525" y="10919"/>
                    <a:pt x="6620" y="10919"/>
                  </a:cubicBezTo>
                  <a:cubicBezTo>
                    <a:pt x="6704" y="10919"/>
                    <a:pt x="6787" y="10848"/>
                    <a:pt x="6787" y="10752"/>
                  </a:cubicBezTo>
                  <a:lnTo>
                    <a:pt x="6787" y="9728"/>
                  </a:lnTo>
                  <a:cubicBezTo>
                    <a:pt x="6787" y="9586"/>
                    <a:pt x="6846" y="9431"/>
                    <a:pt x="6965" y="9324"/>
                  </a:cubicBezTo>
                  <a:lnTo>
                    <a:pt x="7716" y="8669"/>
                  </a:lnTo>
                  <a:cubicBezTo>
                    <a:pt x="7775" y="8788"/>
                    <a:pt x="7823" y="8943"/>
                    <a:pt x="7823" y="9074"/>
                  </a:cubicBezTo>
                  <a:lnTo>
                    <a:pt x="7823" y="10740"/>
                  </a:lnTo>
                  <a:cubicBezTo>
                    <a:pt x="7823" y="10836"/>
                    <a:pt x="7894" y="10907"/>
                    <a:pt x="7989" y="10907"/>
                  </a:cubicBezTo>
                  <a:cubicBezTo>
                    <a:pt x="8073" y="10907"/>
                    <a:pt x="8144" y="10836"/>
                    <a:pt x="8144" y="10740"/>
                  </a:cubicBezTo>
                  <a:lnTo>
                    <a:pt x="8144" y="9074"/>
                  </a:lnTo>
                  <a:cubicBezTo>
                    <a:pt x="8216" y="8585"/>
                    <a:pt x="7882" y="8133"/>
                    <a:pt x="7418" y="7978"/>
                  </a:cubicBezTo>
                  <a:lnTo>
                    <a:pt x="5656" y="7347"/>
                  </a:lnTo>
                  <a:cubicBezTo>
                    <a:pt x="5441" y="7276"/>
                    <a:pt x="5311" y="7085"/>
                    <a:pt x="5311" y="6859"/>
                  </a:cubicBezTo>
                  <a:lnTo>
                    <a:pt x="5311" y="6157"/>
                  </a:lnTo>
                  <a:cubicBezTo>
                    <a:pt x="5453" y="6073"/>
                    <a:pt x="5608" y="5966"/>
                    <a:pt x="5739" y="5835"/>
                  </a:cubicBezTo>
                  <a:cubicBezTo>
                    <a:pt x="6096" y="5490"/>
                    <a:pt x="6346" y="5049"/>
                    <a:pt x="6442" y="4597"/>
                  </a:cubicBezTo>
                  <a:lnTo>
                    <a:pt x="6584" y="4597"/>
                  </a:lnTo>
                  <a:cubicBezTo>
                    <a:pt x="6918" y="4597"/>
                    <a:pt x="7168" y="4323"/>
                    <a:pt x="7168" y="4013"/>
                  </a:cubicBezTo>
                  <a:cubicBezTo>
                    <a:pt x="7168" y="3775"/>
                    <a:pt x="7037" y="3573"/>
                    <a:pt x="6823" y="3478"/>
                  </a:cubicBezTo>
                  <a:lnTo>
                    <a:pt x="6823" y="1870"/>
                  </a:lnTo>
                  <a:cubicBezTo>
                    <a:pt x="6823" y="1025"/>
                    <a:pt x="6144" y="334"/>
                    <a:pt x="5299" y="334"/>
                  </a:cubicBezTo>
                  <a:lnTo>
                    <a:pt x="5251" y="334"/>
                  </a:lnTo>
                  <a:cubicBezTo>
                    <a:pt x="5132" y="203"/>
                    <a:pt x="4965" y="96"/>
                    <a:pt x="4787" y="61"/>
                  </a:cubicBezTo>
                  <a:cubicBezTo>
                    <a:pt x="4668" y="25"/>
                    <a:pt x="4549" y="1"/>
                    <a:pt x="4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2"/>
            <p:cNvSpPr/>
            <p:nvPr/>
          </p:nvSpPr>
          <p:spPr>
            <a:xfrm>
              <a:off x="8164591" y="3033589"/>
              <a:ext cx="43402" cy="15396"/>
            </a:xfrm>
            <a:custGeom>
              <a:avLst/>
              <a:gdLst/>
              <a:ahLst/>
              <a:cxnLst/>
              <a:rect l="l" t="t" r="r" b="b"/>
              <a:pathLst>
                <a:path w="1370" h="486" extrusionOk="0">
                  <a:moveTo>
                    <a:pt x="173" y="0"/>
                  </a:moveTo>
                  <a:cubicBezTo>
                    <a:pt x="131" y="0"/>
                    <a:pt x="90" y="15"/>
                    <a:pt x="60" y="45"/>
                  </a:cubicBezTo>
                  <a:cubicBezTo>
                    <a:pt x="0" y="104"/>
                    <a:pt x="0" y="212"/>
                    <a:pt x="60" y="271"/>
                  </a:cubicBezTo>
                  <a:cubicBezTo>
                    <a:pt x="203" y="402"/>
                    <a:pt x="441" y="485"/>
                    <a:pt x="691" y="485"/>
                  </a:cubicBezTo>
                  <a:cubicBezTo>
                    <a:pt x="941" y="485"/>
                    <a:pt x="1179" y="414"/>
                    <a:pt x="1310" y="271"/>
                  </a:cubicBezTo>
                  <a:cubicBezTo>
                    <a:pt x="1370" y="212"/>
                    <a:pt x="1370" y="104"/>
                    <a:pt x="1310" y="45"/>
                  </a:cubicBezTo>
                  <a:cubicBezTo>
                    <a:pt x="1280" y="15"/>
                    <a:pt x="1242" y="0"/>
                    <a:pt x="1203" y="0"/>
                  </a:cubicBezTo>
                  <a:cubicBezTo>
                    <a:pt x="1164" y="0"/>
                    <a:pt x="1125" y="15"/>
                    <a:pt x="1096" y="45"/>
                  </a:cubicBezTo>
                  <a:cubicBezTo>
                    <a:pt x="1036" y="104"/>
                    <a:pt x="893" y="164"/>
                    <a:pt x="691" y="164"/>
                  </a:cubicBezTo>
                  <a:cubicBezTo>
                    <a:pt x="477" y="164"/>
                    <a:pt x="346" y="93"/>
                    <a:pt x="286" y="45"/>
                  </a:cubicBezTo>
                  <a:cubicBezTo>
                    <a:pt x="256" y="15"/>
                    <a:pt x="215"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2"/>
            <p:cNvSpPr/>
            <p:nvPr/>
          </p:nvSpPr>
          <p:spPr>
            <a:xfrm>
              <a:off x="8213632" y="2995383"/>
              <a:ext cx="10581" cy="15492"/>
            </a:xfrm>
            <a:custGeom>
              <a:avLst/>
              <a:gdLst/>
              <a:ahLst/>
              <a:cxnLst/>
              <a:rect l="l" t="t" r="r" b="b"/>
              <a:pathLst>
                <a:path w="334" h="489" extrusionOk="0">
                  <a:moveTo>
                    <a:pt x="167" y="1"/>
                  </a:moveTo>
                  <a:cubicBezTo>
                    <a:pt x="83" y="1"/>
                    <a:pt x="0" y="72"/>
                    <a:pt x="0" y="167"/>
                  </a:cubicBezTo>
                  <a:lnTo>
                    <a:pt x="0" y="322"/>
                  </a:lnTo>
                  <a:cubicBezTo>
                    <a:pt x="0" y="417"/>
                    <a:pt x="83" y="489"/>
                    <a:pt x="167" y="489"/>
                  </a:cubicBezTo>
                  <a:cubicBezTo>
                    <a:pt x="250" y="489"/>
                    <a:pt x="334" y="417"/>
                    <a:pt x="334" y="322"/>
                  </a:cubicBezTo>
                  <a:lnTo>
                    <a:pt x="334" y="167"/>
                  </a:lnTo>
                  <a:cubicBezTo>
                    <a:pt x="322" y="72"/>
                    <a:pt x="262"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2"/>
            <p:cNvSpPr/>
            <p:nvPr/>
          </p:nvSpPr>
          <p:spPr>
            <a:xfrm>
              <a:off x="8088401" y="3165758"/>
              <a:ext cx="21511" cy="61998"/>
            </a:xfrm>
            <a:custGeom>
              <a:avLst/>
              <a:gdLst/>
              <a:ahLst/>
              <a:cxnLst/>
              <a:rect l="l" t="t" r="r" b="b"/>
              <a:pathLst>
                <a:path w="679" h="1957" extrusionOk="0">
                  <a:moveTo>
                    <a:pt x="176" y="1"/>
                  </a:moveTo>
                  <a:cubicBezTo>
                    <a:pt x="132" y="1"/>
                    <a:pt x="93" y="19"/>
                    <a:pt x="60" y="52"/>
                  </a:cubicBezTo>
                  <a:cubicBezTo>
                    <a:pt x="0" y="123"/>
                    <a:pt x="12" y="219"/>
                    <a:pt x="72" y="278"/>
                  </a:cubicBezTo>
                  <a:lnTo>
                    <a:pt x="179" y="362"/>
                  </a:lnTo>
                  <a:cubicBezTo>
                    <a:pt x="298" y="469"/>
                    <a:pt x="357" y="600"/>
                    <a:pt x="357" y="766"/>
                  </a:cubicBezTo>
                  <a:lnTo>
                    <a:pt x="357" y="1790"/>
                  </a:lnTo>
                  <a:cubicBezTo>
                    <a:pt x="357" y="1886"/>
                    <a:pt x="429" y="1957"/>
                    <a:pt x="524" y="1957"/>
                  </a:cubicBezTo>
                  <a:cubicBezTo>
                    <a:pt x="607" y="1957"/>
                    <a:pt x="679" y="1886"/>
                    <a:pt x="679" y="1790"/>
                  </a:cubicBezTo>
                  <a:lnTo>
                    <a:pt x="679" y="766"/>
                  </a:lnTo>
                  <a:cubicBezTo>
                    <a:pt x="679" y="528"/>
                    <a:pt x="584" y="290"/>
                    <a:pt x="381" y="123"/>
                  </a:cubicBezTo>
                  <a:lnTo>
                    <a:pt x="286" y="40"/>
                  </a:lnTo>
                  <a:cubicBezTo>
                    <a:pt x="248" y="13"/>
                    <a:pt x="211" y="1"/>
                    <a:pt x="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23" name="Google Shape;1223;p42"/>
          <p:cNvGrpSpPr/>
          <p:nvPr/>
        </p:nvGrpSpPr>
        <p:grpSpPr>
          <a:xfrm>
            <a:off x="4435014" y="1193126"/>
            <a:ext cx="267854" cy="355735"/>
            <a:chOff x="4903389" y="1500214"/>
            <a:chExt cx="267854" cy="355735"/>
          </a:xfrm>
        </p:grpSpPr>
        <p:sp>
          <p:nvSpPr>
            <p:cNvPr id="1224" name="Google Shape;1224;p42"/>
            <p:cNvSpPr/>
            <p:nvPr/>
          </p:nvSpPr>
          <p:spPr>
            <a:xfrm>
              <a:off x="4997700" y="1611854"/>
              <a:ext cx="10201" cy="16252"/>
            </a:xfrm>
            <a:custGeom>
              <a:avLst/>
              <a:gdLst/>
              <a:ahLst/>
              <a:cxnLst/>
              <a:rect l="l" t="t" r="r" b="b"/>
              <a:pathLst>
                <a:path w="322" h="513" extrusionOk="0">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5" name="Google Shape;1225;p42"/>
            <p:cNvSpPr/>
            <p:nvPr/>
          </p:nvSpPr>
          <p:spPr>
            <a:xfrm>
              <a:off x="5064830" y="1611854"/>
              <a:ext cx="10233" cy="16252"/>
            </a:xfrm>
            <a:custGeom>
              <a:avLst/>
              <a:gdLst/>
              <a:ahLst/>
              <a:cxnLst/>
              <a:rect l="l" t="t" r="r" b="b"/>
              <a:pathLst>
                <a:path w="323" h="513" extrusionOk="0">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6" name="Google Shape;1226;p42"/>
            <p:cNvSpPr/>
            <p:nvPr/>
          </p:nvSpPr>
          <p:spPr>
            <a:xfrm>
              <a:off x="5013160" y="1650820"/>
              <a:ext cx="45302" cy="15777"/>
            </a:xfrm>
            <a:custGeom>
              <a:avLst/>
              <a:gdLst/>
              <a:ahLst/>
              <a:cxnLst/>
              <a:rect l="l" t="t" r="r" b="b"/>
              <a:pathLst>
                <a:path w="1430" h="498" extrusionOk="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7" name="Google Shape;1227;p42"/>
            <p:cNvSpPr/>
            <p:nvPr/>
          </p:nvSpPr>
          <p:spPr>
            <a:xfrm>
              <a:off x="4903389" y="1500214"/>
              <a:ext cx="267854" cy="355735"/>
            </a:xfrm>
            <a:custGeom>
              <a:avLst/>
              <a:gdLst/>
              <a:ahLst/>
              <a:cxnLst/>
              <a:rect l="l" t="t" r="r" b="b"/>
              <a:pathLst>
                <a:path w="8455" h="11229" extrusionOk="0">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8" name="Google Shape;1228;p42"/>
            <p:cNvSpPr/>
            <p:nvPr/>
          </p:nvSpPr>
          <p:spPr>
            <a:xfrm>
              <a:off x="5031281" y="1828007"/>
              <a:ext cx="10201" cy="15872"/>
            </a:xfrm>
            <a:custGeom>
              <a:avLst/>
              <a:gdLst/>
              <a:ahLst/>
              <a:cxnLst/>
              <a:rect l="l" t="t" r="r" b="b"/>
              <a:pathLst>
                <a:path w="322" h="501" extrusionOk="0">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0524" y="1003419"/>
            <a:ext cx="674944" cy="67494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9829" y="1005074"/>
            <a:ext cx="671634" cy="67163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175" y="2853978"/>
            <a:ext cx="649068" cy="688468"/>
          </a:xfrm>
          <a:prstGeom prst="rect">
            <a:avLst/>
          </a:prstGeom>
        </p:spPr>
      </p:pic>
      <p:pic>
        <p:nvPicPr>
          <p:cNvPr id="75" name="Picture 7">
            <a:extLst>
              <a:ext uri="{FF2B5EF4-FFF2-40B4-BE49-F238E27FC236}">
                <a16:creationId xmlns="" xmlns:a16="http://schemas.microsoft.com/office/drawing/2014/main" id="{397128EF-BFC0-79D0-5575-B0F2F0CA2E78}"/>
              </a:ext>
            </a:extLst>
          </p:cNvPr>
          <p:cNvPicPr>
            <a:picLocks noChangeAspect="1"/>
          </p:cNvPicPr>
          <p:nvPr/>
        </p:nvPicPr>
        <p:blipFill>
          <a:blip r:embed="rId6"/>
          <a:stretch>
            <a:fillRect/>
          </a:stretch>
        </p:blipFill>
        <p:spPr>
          <a:xfrm>
            <a:off x="1611736" y="2883834"/>
            <a:ext cx="1202248" cy="636526"/>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173710" y="2923662"/>
            <a:ext cx="731631" cy="549100"/>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21902" y="2884175"/>
            <a:ext cx="657703" cy="657703"/>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63276" y="2865925"/>
            <a:ext cx="656374" cy="656374"/>
          </a:xfrm>
          <a:prstGeom prst="rect">
            <a:avLst/>
          </a:prstGeom>
        </p:spPr>
      </p:pic>
      <p:pic>
        <p:nvPicPr>
          <p:cNvPr id="13" name="Picture 12"/>
          <p:cNvPicPr>
            <a:picLocks noChangeAspect="1"/>
          </p:cNvPicPr>
          <p:nvPr/>
        </p:nvPicPr>
        <p:blipFill>
          <a:blip r:embed="rId10"/>
          <a:stretch>
            <a:fillRect/>
          </a:stretch>
        </p:blipFill>
        <p:spPr>
          <a:xfrm>
            <a:off x="1470874" y="1096925"/>
            <a:ext cx="798645" cy="536494"/>
          </a:xfrm>
          <a:prstGeom prst="rect">
            <a:avLst/>
          </a:prstGeom>
        </p:spPr>
      </p:pic>
      <p:sp>
        <p:nvSpPr>
          <p:cNvPr id="80" name="Google Shape;1168;p42"/>
          <p:cNvSpPr txBox="1">
            <a:spLocks noGrp="1"/>
          </p:cNvSpPr>
          <p:nvPr>
            <p:ph type="subTitle" idx="3"/>
          </p:nvPr>
        </p:nvSpPr>
        <p:spPr>
          <a:xfrm>
            <a:off x="803150" y="2025925"/>
            <a:ext cx="2200500" cy="824100"/>
          </a:xfrm>
          <a:prstGeom prst="rect">
            <a:avLst/>
          </a:prstGeom>
        </p:spPr>
        <p:txBody>
          <a:bodyPr spcFirstLastPara="1" wrap="square" lIns="91425" tIns="91425" rIns="91425" bIns="91425" anchor="t" anchorCtr="0">
            <a:noAutofit/>
          </a:bodyPr>
          <a:lstStyle/>
          <a:p>
            <a:pPr marL="0" lvl="0" indent="0"/>
            <a:r>
              <a:rPr lang="en-US" dirty="0">
                <a:solidFill>
                  <a:srgbClr val="00CFCC"/>
                </a:solidFill>
              </a:rPr>
              <a:t>It’s value and number used in the </a:t>
            </a:r>
            <a:r>
              <a:rPr lang="en-US" dirty="0" smtClean="0">
                <a:solidFill>
                  <a:srgbClr val="00CFCC"/>
                </a:solidFill>
              </a:rPr>
              <a:t>project: ON/OFF Rocker Switch, 1 Switch.</a:t>
            </a:r>
            <a:endParaRPr dirty="0">
              <a:solidFill>
                <a:srgbClr val="00CFC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Google Shape;1183;p42"/>
          <p:cNvCxnSpPr/>
          <p:nvPr/>
        </p:nvCxnSpPr>
        <p:spPr>
          <a:xfrm>
            <a:off x="773984" y="1478809"/>
            <a:ext cx="2301764" cy="1228558"/>
          </a:xfrm>
          <a:prstGeom prst="bentConnector3">
            <a:avLst>
              <a:gd name="adj1" fmla="val 50000"/>
            </a:avLst>
          </a:prstGeom>
          <a:noFill/>
          <a:ln w="9525" cap="flat" cmpd="sng">
            <a:solidFill>
              <a:srgbClr val="E898AC"/>
            </a:solidFill>
            <a:prstDash val="solid"/>
            <a:round/>
            <a:headEnd type="none" w="med" len="med"/>
            <a:tailEnd type="none" w="med" len="med"/>
          </a:ln>
        </p:spPr>
      </p:cxnSp>
      <p:sp>
        <p:nvSpPr>
          <p:cNvPr id="15" name="Google Shape;1164;p42"/>
          <p:cNvSpPr txBox="1">
            <a:spLocks noGrp="1"/>
          </p:cNvSpPr>
          <p:nvPr>
            <p:ph type="ctrTitle" idx="6"/>
          </p:nvPr>
        </p:nvSpPr>
        <p:spPr>
          <a:xfrm>
            <a:off x="618825" y="411675"/>
            <a:ext cx="6485238" cy="577800"/>
          </a:xfrm>
          <a:prstGeom prst="rect">
            <a:avLst/>
          </a:prstGeom>
        </p:spPr>
        <p:txBody>
          <a:bodyPr spcFirstLastPara="1" wrap="square" lIns="91425" tIns="91425" rIns="91425" bIns="91425" anchor="b" anchorCtr="0">
            <a:noAutofit/>
          </a:bodyPr>
          <a:lstStyle/>
          <a:p>
            <a:pPr lvl="0"/>
            <a:r>
              <a:rPr lang="es" dirty="0">
                <a:solidFill>
                  <a:srgbClr val="E898AC"/>
                </a:solidFill>
              </a:rPr>
              <a:t>TABLE OF </a:t>
            </a:r>
            <a:r>
              <a:rPr lang="en-US" dirty="0">
                <a:solidFill>
                  <a:srgbClr val="E898AC"/>
                </a:solidFill>
              </a:rPr>
              <a:t>COMPONENTS</a:t>
            </a:r>
            <a:endParaRPr dirty="0">
              <a:solidFill>
                <a:srgbClr val="E898AC"/>
              </a:solidFill>
            </a:endParaRPr>
          </a:p>
        </p:txBody>
      </p:sp>
      <p:sp>
        <p:nvSpPr>
          <p:cNvPr id="16" name="Google Shape;1165;p42"/>
          <p:cNvSpPr txBox="1">
            <a:spLocks noGrp="1"/>
          </p:cNvSpPr>
          <p:nvPr>
            <p:ph type="ctrTitle" idx="2"/>
          </p:nvPr>
        </p:nvSpPr>
        <p:spPr>
          <a:xfrm>
            <a:off x="3712394" y="1967712"/>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chemeClr val="bg1"/>
                </a:solidFill>
              </a:rPr>
              <a:t>Female AUX Jack</a:t>
            </a:r>
            <a:endParaRPr dirty="0">
              <a:solidFill>
                <a:schemeClr val="bg1"/>
              </a:solidFill>
            </a:endParaRPr>
          </a:p>
        </p:txBody>
      </p:sp>
      <p:sp>
        <p:nvSpPr>
          <p:cNvPr id="17" name="Google Shape;1166;p42"/>
          <p:cNvSpPr txBox="1">
            <a:spLocks noGrp="1"/>
          </p:cNvSpPr>
          <p:nvPr>
            <p:ph type="ctrTitle"/>
          </p:nvPr>
        </p:nvSpPr>
        <p:spPr>
          <a:xfrm>
            <a:off x="-161200" y="2063367"/>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solidFill>
                  <a:schemeClr val="bg1"/>
                </a:solidFill>
              </a:rPr>
              <a:t>LM386</a:t>
            </a:r>
            <a:endParaRPr dirty="0">
              <a:solidFill>
                <a:schemeClr val="bg1"/>
              </a:solidFill>
            </a:endParaRPr>
          </a:p>
        </p:txBody>
      </p:sp>
      <p:sp>
        <p:nvSpPr>
          <p:cNvPr id="19" name="Google Shape;1169;p42"/>
          <p:cNvSpPr txBox="1">
            <a:spLocks noGrp="1"/>
          </p:cNvSpPr>
          <p:nvPr>
            <p:ph type="ctrTitle" idx="4"/>
          </p:nvPr>
        </p:nvSpPr>
        <p:spPr>
          <a:xfrm>
            <a:off x="5519606" y="2063367"/>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Battery</a:t>
            </a:r>
            <a:br>
              <a:rPr lang="en" dirty="0" smtClean="0"/>
            </a:br>
            <a:r>
              <a:rPr lang="en" dirty="0" smtClean="0"/>
              <a:t>Connector</a:t>
            </a:r>
            <a:endParaRPr dirty="0"/>
          </a:p>
        </p:txBody>
      </p:sp>
      <p:sp>
        <p:nvSpPr>
          <p:cNvPr id="21" name="Google Shape;1171;p42"/>
          <p:cNvSpPr txBox="1">
            <a:spLocks noGrp="1"/>
          </p:cNvSpPr>
          <p:nvPr>
            <p:ph type="ctrTitle" idx="7"/>
          </p:nvPr>
        </p:nvSpPr>
        <p:spPr>
          <a:xfrm>
            <a:off x="918742" y="4399242"/>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PCB Board</a:t>
            </a:r>
            <a:endParaRPr dirty="0"/>
          </a:p>
        </p:txBody>
      </p:sp>
      <p:sp>
        <p:nvSpPr>
          <p:cNvPr id="23" name="Google Shape;1173;p42"/>
          <p:cNvSpPr txBox="1">
            <a:spLocks noGrp="1"/>
          </p:cNvSpPr>
          <p:nvPr>
            <p:ph type="ctrTitle" idx="9"/>
          </p:nvPr>
        </p:nvSpPr>
        <p:spPr>
          <a:xfrm>
            <a:off x="7391695" y="1967712"/>
            <a:ext cx="18813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Wires</a:t>
            </a:r>
            <a:endParaRPr dirty="0"/>
          </a:p>
        </p:txBody>
      </p:sp>
      <p:sp>
        <p:nvSpPr>
          <p:cNvPr id="25" name="Google Shape;1175;p42"/>
          <p:cNvSpPr txBox="1">
            <a:spLocks noGrp="1"/>
          </p:cNvSpPr>
          <p:nvPr>
            <p:ph type="ctrTitle" idx="14"/>
          </p:nvPr>
        </p:nvSpPr>
        <p:spPr>
          <a:xfrm>
            <a:off x="6166772" y="4399242"/>
            <a:ext cx="2270700" cy="45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Soldering Iron</a:t>
            </a:r>
            <a:endParaRPr dirty="0"/>
          </a:p>
        </p:txBody>
      </p:sp>
      <p:cxnSp>
        <p:nvCxnSpPr>
          <p:cNvPr id="27" name="Google Shape;1183;p42"/>
          <p:cNvCxnSpPr/>
          <p:nvPr/>
        </p:nvCxnSpPr>
        <p:spPr>
          <a:xfrm>
            <a:off x="4310139" y="1489030"/>
            <a:ext cx="2598661" cy="1218337"/>
          </a:xfrm>
          <a:prstGeom prst="bentConnector3">
            <a:avLst>
              <a:gd name="adj1" fmla="val 50000"/>
            </a:avLst>
          </a:prstGeom>
          <a:noFill/>
          <a:ln w="9525" cap="flat" cmpd="sng">
            <a:solidFill>
              <a:srgbClr val="E898AC"/>
            </a:solidFill>
            <a:prstDash val="solid"/>
            <a:round/>
            <a:headEnd type="none" w="med" len="med"/>
            <a:tailEnd type="none" w="med" len="med"/>
          </a:ln>
        </p:spPr>
      </p:cxnSp>
      <p:cxnSp>
        <p:nvCxnSpPr>
          <p:cNvPr id="28" name="Google Shape;1184;p42"/>
          <p:cNvCxnSpPr/>
          <p:nvPr/>
        </p:nvCxnSpPr>
        <p:spPr>
          <a:xfrm flipV="1">
            <a:off x="2351281" y="1489030"/>
            <a:ext cx="2679602" cy="1218338"/>
          </a:xfrm>
          <a:prstGeom prst="bentConnector3">
            <a:avLst>
              <a:gd name="adj1" fmla="val 50000"/>
            </a:avLst>
          </a:prstGeom>
          <a:noFill/>
          <a:ln w="9525" cap="flat" cmpd="sng">
            <a:solidFill>
              <a:srgbClr val="E898AC"/>
            </a:solidFill>
            <a:prstDash val="solid"/>
            <a:round/>
            <a:headEnd type="none" w="med" len="med"/>
            <a:tailEnd type="none" w="med" len="med"/>
          </a:ln>
        </p:spPr>
      </p:cxnSp>
      <p:grpSp>
        <p:nvGrpSpPr>
          <p:cNvPr id="34" name="Google Shape;1223;p42"/>
          <p:cNvGrpSpPr/>
          <p:nvPr/>
        </p:nvGrpSpPr>
        <p:grpSpPr>
          <a:xfrm>
            <a:off x="4435014" y="1193126"/>
            <a:ext cx="267854" cy="355735"/>
            <a:chOff x="4903389" y="1500214"/>
            <a:chExt cx="267854" cy="355735"/>
          </a:xfrm>
        </p:grpSpPr>
        <p:sp>
          <p:nvSpPr>
            <p:cNvPr id="35" name="Google Shape;1224;p42"/>
            <p:cNvSpPr/>
            <p:nvPr/>
          </p:nvSpPr>
          <p:spPr>
            <a:xfrm>
              <a:off x="4997700" y="1611854"/>
              <a:ext cx="10201" cy="16252"/>
            </a:xfrm>
            <a:custGeom>
              <a:avLst/>
              <a:gdLst/>
              <a:ahLst/>
              <a:cxnLst/>
              <a:rect l="l" t="t" r="r" b="b"/>
              <a:pathLst>
                <a:path w="322" h="513" extrusionOk="0">
                  <a:moveTo>
                    <a:pt x="167" y="1"/>
                  </a:moveTo>
                  <a:cubicBezTo>
                    <a:pt x="72" y="1"/>
                    <a:pt x="0" y="84"/>
                    <a:pt x="0" y="167"/>
                  </a:cubicBezTo>
                  <a:lnTo>
                    <a:pt x="0" y="346"/>
                  </a:lnTo>
                  <a:cubicBezTo>
                    <a:pt x="0" y="441"/>
                    <a:pt x="72" y="513"/>
                    <a:pt x="167" y="513"/>
                  </a:cubicBezTo>
                  <a:cubicBezTo>
                    <a:pt x="250" y="513"/>
                    <a:pt x="322" y="441"/>
                    <a:pt x="322" y="346"/>
                  </a:cubicBezTo>
                  <a:lnTo>
                    <a:pt x="322" y="167"/>
                  </a:lnTo>
                  <a:cubicBezTo>
                    <a:pt x="322" y="84"/>
                    <a:pt x="250"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25;p42"/>
            <p:cNvSpPr/>
            <p:nvPr/>
          </p:nvSpPr>
          <p:spPr>
            <a:xfrm>
              <a:off x="5064830" y="1611854"/>
              <a:ext cx="10233" cy="16252"/>
            </a:xfrm>
            <a:custGeom>
              <a:avLst/>
              <a:gdLst/>
              <a:ahLst/>
              <a:cxnLst/>
              <a:rect l="l" t="t" r="r" b="b"/>
              <a:pathLst>
                <a:path w="323" h="513" extrusionOk="0">
                  <a:moveTo>
                    <a:pt x="156" y="1"/>
                  </a:moveTo>
                  <a:cubicBezTo>
                    <a:pt x="72" y="1"/>
                    <a:pt x="1" y="84"/>
                    <a:pt x="1" y="167"/>
                  </a:cubicBezTo>
                  <a:lnTo>
                    <a:pt x="1" y="346"/>
                  </a:lnTo>
                  <a:cubicBezTo>
                    <a:pt x="1" y="441"/>
                    <a:pt x="72" y="513"/>
                    <a:pt x="156" y="513"/>
                  </a:cubicBezTo>
                  <a:cubicBezTo>
                    <a:pt x="251" y="513"/>
                    <a:pt x="322" y="441"/>
                    <a:pt x="322" y="346"/>
                  </a:cubicBezTo>
                  <a:lnTo>
                    <a:pt x="322" y="167"/>
                  </a:lnTo>
                  <a:cubicBezTo>
                    <a:pt x="322" y="84"/>
                    <a:pt x="251"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26;p42"/>
            <p:cNvSpPr/>
            <p:nvPr/>
          </p:nvSpPr>
          <p:spPr>
            <a:xfrm>
              <a:off x="5013160" y="1650820"/>
              <a:ext cx="45302" cy="15777"/>
            </a:xfrm>
            <a:custGeom>
              <a:avLst/>
              <a:gdLst/>
              <a:ahLst/>
              <a:cxnLst/>
              <a:rect l="l" t="t" r="r" b="b"/>
              <a:pathLst>
                <a:path w="1430" h="498" extrusionOk="0">
                  <a:moveTo>
                    <a:pt x="188" y="0"/>
                  </a:moveTo>
                  <a:cubicBezTo>
                    <a:pt x="146" y="0"/>
                    <a:pt x="102" y="15"/>
                    <a:pt x="60" y="45"/>
                  </a:cubicBezTo>
                  <a:cubicBezTo>
                    <a:pt x="1" y="104"/>
                    <a:pt x="1" y="199"/>
                    <a:pt x="60" y="283"/>
                  </a:cubicBezTo>
                  <a:cubicBezTo>
                    <a:pt x="203" y="414"/>
                    <a:pt x="453" y="497"/>
                    <a:pt x="703" y="497"/>
                  </a:cubicBezTo>
                  <a:cubicBezTo>
                    <a:pt x="953" y="497"/>
                    <a:pt x="1215" y="414"/>
                    <a:pt x="1346" y="283"/>
                  </a:cubicBezTo>
                  <a:cubicBezTo>
                    <a:pt x="1429" y="223"/>
                    <a:pt x="1429" y="116"/>
                    <a:pt x="1370" y="45"/>
                  </a:cubicBezTo>
                  <a:cubicBezTo>
                    <a:pt x="1340" y="15"/>
                    <a:pt x="1301" y="0"/>
                    <a:pt x="1260" y="0"/>
                  </a:cubicBezTo>
                  <a:cubicBezTo>
                    <a:pt x="1218" y="0"/>
                    <a:pt x="1173" y="15"/>
                    <a:pt x="1132" y="45"/>
                  </a:cubicBezTo>
                  <a:cubicBezTo>
                    <a:pt x="1072" y="104"/>
                    <a:pt x="929" y="176"/>
                    <a:pt x="715" y="176"/>
                  </a:cubicBezTo>
                  <a:cubicBezTo>
                    <a:pt x="513" y="176"/>
                    <a:pt x="358" y="104"/>
                    <a:pt x="298" y="45"/>
                  </a:cubicBezTo>
                  <a:cubicBezTo>
                    <a:pt x="268" y="15"/>
                    <a:pt x="230" y="0"/>
                    <a:pt x="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27;p42"/>
            <p:cNvSpPr/>
            <p:nvPr/>
          </p:nvSpPr>
          <p:spPr>
            <a:xfrm>
              <a:off x="4903389" y="1500214"/>
              <a:ext cx="267854" cy="355735"/>
            </a:xfrm>
            <a:custGeom>
              <a:avLst/>
              <a:gdLst/>
              <a:ahLst/>
              <a:cxnLst/>
              <a:rect l="l" t="t" r="r" b="b"/>
              <a:pathLst>
                <a:path w="8455" h="11229" extrusionOk="0">
                  <a:moveTo>
                    <a:pt x="1382" y="3144"/>
                  </a:moveTo>
                  <a:lnTo>
                    <a:pt x="1382" y="3394"/>
                  </a:lnTo>
                  <a:cubicBezTo>
                    <a:pt x="1180" y="3489"/>
                    <a:pt x="1025" y="3691"/>
                    <a:pt x="1025" y="3941"/>
                  </a:cubicBezTo>
                  <a:cubicBezTo>
                    <a:pt x="1025" y="4275"/>
                    <a:pt x="1299" y="4537"/>
                    <a:pt x="1620" y="4537"/>
                  </a:cubicBezTo>
                  <a:lnTo>
                    <a:pt x="1739" y="4537"/>
                  </a:lnTo>
                  <a:cubicBezTo>
                    <a:pt x="1811" y="5073"/>
                    <a:pt x="2073" y="5549"/>
                    <a:pt x="2430" y="5930"/>
                  </a:cubicBezTo>
                  <a:cubicBezTo>
                    <a:pt x="2362" y="5952"/>
                    <a:pt x="2270" y="5961"/>
                    <a:pt x="2172" y="5961"/>
                  </a:cubicBezTo>
                  <a:cubicBezTo>
                    <a:pt x="2116" y="5961"/>
                    <a:pt x="2058" y="5958"/>
                    <a:pt x="2001" y="5954"/>
                  </a:cubicBezTo>
                  <a:cubicBezTo>
                    <a:pt x="1656" y="5894"/>
                    <a:pt x="1370" y="5644"/>
                    <a:pt x="1251" y="5299"/>
                  </a:cubicBezTo>
                  <a:cubicBezTo>
                    <a:pt x="1203" y="5168"/>
                    <a:pt x="1192" y="5037"/>
                    <a:pt x="1203" y="4894"/>
                  </a:cubicBezTo>
                  <a:cubicBezTo>
                    <a:pt x="1215" y="4715"/>
                    <a:pt x="1144" y="4537"/>
                    <a:pt x="989" y="4442"/>
                  </a:cubicBezTo>
                  <a:cubicBezTo>
                    <a:pt x="751" y="4275"/>
                    <a:pt x="620" y="3989"/>
                    <a:pt x="691" y="3703"/>
                  </a:cubicBezTo>
                  <a:cubicBezTo>
                    <a:pt x="751" y="3429"/>
                    <a:pt x="965" y="3203"/>
                    <a:pt x="1251" y="3156"/>
                  </a:cubicBezTo>
                  <a:cubicBezTo>
                    <a:pt x="1299" y="3144"/>
                    <a:pt x="1334" y="3144"/>
                    <a:pt x="1382" y="3144"/>
                  </a:cubicBezTo>
                  <a:close/>
                  <a:moveTo>
                    <a:pt x="7002" y="3144"/>
                  </a:moveTo>
                  <a:cubicBezTo>
                    <a:pt x="7037" y="3144"/>
                    <a:pt x="7085" y="3144"/>
                    <a:pt x="7145" y="3156"/>
                  </a:cubicBezTo>
                  <a:cubicBezTo>
                    <a:pt x="7430" y="3203"/>
                    <a:pt x="7669" y="3441"/>
                    <a:pt x="7716" y="3703"/>
                  </a:cubicBezTo>
                  <a:cubicBezTo>
                    <a:pt x="7776" y="3989"/>
                    <a:pt x="7657" y="4275"/>
                    <a:pt x="7418" y="4442"/>
                  </a:cubicBezTo>
                  <a:cubicBezTo>
                    <a:pt x="7264" y="4537"/>
                    <a:pt x="7180" y="4715"/>
                    <a:pt x="7192" y="4894"/>
                  </a:cubicBezTo>
                  <a:cubicBezTo>
                    <a:pt x="7204" y="5037"/>
                    <a:pt x="7192" y="5168"/>
                    <a:pt x="7145" y="5299"/>
                  </a:cubicBezTo>
                  <a:cubicBezTo>
                    <a:pt x="7037" y="5632"/>
                    <a:pt x="6740" y="5894"/>
                    <a:pt x="6406" y="5954"/>
                  </a:cubicBezTo>
                  <a:cubicBezTo>
                    <a:pt x="6348" y="5966"/>
                    <a:pt x="6290" y="5971"/>
                    <a:pt x="6233" y="5971"/>
                  </a:cubicBezTo>
                  <a:cubicBezTo>
                    <a:pt x="6126" y="5971"/>
                    <a:pt x="6023" y="5953"/>
                    <a:pt x="5930" y="5930"/>
                  </a:cubicBezTo>
                  <a:cubicBezTo>
                    <a:pt x="6287" y="5549"/>
                    <a:pt x="6537" y="5073"/>
                    <a:pt x="6609" y="4537"/>
                  </a:cubicBezTo>
                  <a:lnTo>
                    <a:pt x="6728" y="4537"/>
                  </a:lnTo>
                  <a:cubicBezTo>
                    <a:pt x="7061" y="4537"/>
                    <a:pt x="7323" y="4275"/>
                    <a:pt x="7323" y="3941"/>
                  </a:cubicBezTo>
                  <a:cubicBezTo>
                    <a:pt x="7323" y="3703"/>
                    <a:pt x="7168" y="3501"/>
                    <a:pt x="6966" y="3394"/>
                  </a:cubicBezTo>
                  <a:lnTo>
                    <a:pt x="6966" y="3144"/>
                  </a:lnTo>
                  <a:close/>
                  <a:moveTo>
                    <a:pt x="4216" y="346"/>
                  </a:moveTo>
                  <a:cubicBezTo>
                    <a:pt x="5585" y="346"/>
                    <a:pt x="6680" y="1441"/>
                    <a:pt x="6680" y="2810"/>
                  </a:cubicBezTo>
                  <a:lnTo>
                    <a:pt x="6680" y="3346"/>
                  </a:lnTo>
                  <a:lnTo>
                    <a:pt x="6668" y="3346"/>
                  </a:lnTo>
                  <a:cubicBezTo>
                    <a:pt x="6502" y="3346"/>
                    <a:pt x="6347" y="3322"/>
                    <a:pt x="6192" y="3287"/>
                  </a:cubicBezTo>
                  <a:cubicBezTo>
                    <a:pt x="6180" y="3283"/>
                    <a:pt x="6167" y="3281"/>
                    <a:pt x="6154" y="3281"/>
                  </a:cubicBezTo>
                  <a:cubicBezTo>
                    <a:pt x="6081" y="3281"/>
                    <a:pt x="6008" y="3335"/>
                    <a:pt x="5978" y="3406"/>
                  </a:cubicBezTo>
                  <a:cubicBezTo>
                    <a:pt x="5954" y="3501"/>
                    <a:pt x="6014" y="3584"/>
                    <a:pt x="6097" y="3620"/>
                  </a:cubicBezTo>
                  <a:cubicBezTo>
                    <a:pt x="6299" y="3680"/>
                    <a:pt x="6490" y="3691"/>
                    <a:pt x="6668" y="3691"/>
                  </a:cubicBezTo>
                  <a:lnTo>
                    <a:pt x="6752" y="3691"/>
                  </a:lnTo>
                  <a:cubicBezTo>
                    <a:pt x="6907" y="3691"/>
                    <a:pt x="7026" y="3810"/>
                    <a:pt x="7026" y="3965"/>
                  </a:cubicBezTo>
                  <a:cubicBezTo>
                    <a:pt x="7026" y="4108"/>
                    <a:pt x="6907" y="4227"/>
                    <a:pt x="6752" y="4227"/>
                  </a:cubicBezTo>
                  <a:lnTo>
                    <a:pt x="6656" y="4227"/>
                  </a:lnTo>
                  <a:lnTo>
                    <a:pt x="6656" y="4215"/>
                  </a:lnTo>
                  <a:cubicBezTo>
                    <a:pt x="6656" y="4120"/>
                    <a:pt x="6573" y="4049"/>
                    <a:pt x="6490" y="4049"/>
                  </a:cubicBezTo>
                  <a:cubicBezTo>
                    <a:pt x="6395" y="4049"/>
                    <a:pt x="6323" y="4120"/>
                    <a:pt x="6323" y="4215"/>
                  </a:cubicBezTo>
                  <a:cubicBezTo>
                    <a:pt x="6323" y="5370"/>
                    <a:pt x="5371" y="6323"/>
                    <a:pt x="4216" y="6323"/>
                  </a:cubicBezTo>
                  <a:cubicBezTo>
                    <a:pt x="3037" y="6311"/>
                    <a:pt x="2084" y="5358"/>
                    <a:pt x="2084" y="4203"/>
                  </a:cubicBezTo>
                  <a:cubicBezTo>
                    <a:pt x="2084" y="4108"/>
                    <a:pt x="2013" y="4037"/>
                    <a:pt x="1918" y="4037"/>
                  </a:cubicBezTo>
                  <a:cubicBezTo>
                    <a:pt x="1834" y="4037"/>
                    <a:pt x="1763" y="4108"/>
                    <a:pt x="1763" y="4203"/>
                  </a:cubicBezTo>
                  <a:lnTo>
                    <a:pt x="1763" y="4215"/>
                  </a:lnTo>
                  <a:lnTo>
                    <a:pt x="1656" y="4215"/>
                  </a:lnTo>
                  <a:cubicBezTo>
                    <a:pt x="1501" y="4215"/>
                    <a:pt x="1382" y="4096"/>
                    <a:pt x="1382" y="3941"/>
                  </a:cubicBezTo>
                  <a:cubicBezTo>
                    <a:pt x="1382" y="3799"/>
                    <a:pt x="1501" y="3680"/>
                    <a:pt x="1656" y="3680"/>
                  </a:cubicBezTo>
                  <a:lnTo>
                    <a:pt x="1739" y="3680"/>
                  </a:lnTo>
                  <a:cubicBezTo>
                    <a:pt x="2918" y="3680"/>
                    <a:pt x="3847" y="2667"/>
                    <a:pt x="4180" y="2215"/>
                  </a:cubicBezTo>
                  <a:lnTo>
                    <a:pt x="4216" y="2215"/>
                  </a:lnTo>
                  <a:cubicBezTo>
                    <a:pt x="4418" y="2489"/>
                    <a:pt x="4871" y="2977"/>
                    <a:pt x="5454" y="3322"/>
                  </a:cubicBezTo>
                  <a:cubicBezTo>
                    <a:pt x="5476" y="3337"/>
                    <a:pt x="5502" y="3344"/>
                    <a:pt x="5528" y="3344"/>
                  </a:cubicBezTo>
                  <a:cubicBezTo>
                    <a:pt x="5586" y="3344"/>
                    <a:pt x="5644" y="3312"/>
                    <a:pt x="5668" y="3263"/>
                  </a:cubicBezTo>
                  <a:cubicBezTo>
                    <a:pt x="5716" y="3191"/>
                    <a:pt x="5680" y="3084"/>
                    <a:pt x="5609" y="3037"/>
                  </a:cubicBezTo>
                  <a:cubicBezTo>
                    <a:pt x="5073" y="2727"/>
                    <a:pt x="4680" y="2263"/>
                    <a:pt x="4478" y="2025"/>
                  </a:cubicBezTo>
                  <a:cubicBezTo>
                    <a:pt x="4418" y="1929"/>
                    <a:pt x="4323" y="1894"/>
                    <a:pt x="4216" y="1894"/>
                  </a:cubicBezTo>
                  <a:cubicBezTo>
                    <a:pt x="4109" y="1894"/>
                    <a:pt x="4001" y="1941"/>
                    <a:pt x="3942" y="2025"/>
                  </a:cubicBezTo>
                  <a:cubicBezTo>
                    <a:pt x="2989" y="3227"/>
                    <a:pt x="2096" y="3346"/>
                    <a:pt x="1763" y="3346"/>
                  </a:cubicBezTo>
                  <a:lnTo>
                    <a:pt x="1739" y="3346"/>
                  </a:lnTo>
                  <a:lnTo>
                    <a:pt x="1739" y="2810"/>
                  </a:lnTo>
                  <a:cubicBezTo>
                    <a:pt x="1739" y="1453"/>
                    <a:pt x="2846" y="346"/>
                    <a:pt x="4216" y="346"/>
                  </a:cubicBezTo>
                  <a:close/>
                  <a:moveTo>
                    <a:pt x="5085" y="6477"/>
                  </a:moveTo>
                  <a:lnTo>
                    <a:pt x="5085" y="7359"/>
                  </a:lnTo>
                  <a:cubicBezTo>
                    <a:pt x="5085" y="7847"/>
                    <a:pt x="4692" y="8252"/>
                    <a:pt x="4192" y="8252"/>
                  </a:cubicBezTo>
                  <a:cubicBezTo>
                    <a:pt x="3704" y="8252"/>
                    <a:pt x="3299" y="7847"/>
                    <a:pt x="3299" y="7359"/>
                  </a:cubicBezTo>
                  <a:lnTo>
                    <a:pt x="3299" y="6477"/>
                  </a:lnTo>
                  <a:cubicBezTo>
                    <a:pt x="3573" y="6585"/>
                    <a:pt x="3882" y="6644"/>
                    <a:pt x="4192" y="6644"/>
                  </a:cubicBezTo>
                  <a:cubicBezTo>
                    <a:pt x="4513" y="6644"/>
                    <a:pt x="4811" y="6585"/>
                    <a:pt x="5085" y="6477"/>
                  </a:cubicBezTo>
                  <a:close/>
                  <a:moveTo>
                    <a:pt x="5430" y="7061"/>
                  </a:moveTo>
                  <a:lnTo>
                    <a:pt x="5883" y="7204"/>
                  </a:lnTo>
                  <a:cubicBezTo>
                    <a:pt x="5954" y="7239"/>
                    <a:pt x="6002" y="7299"/>
                    <a:pt x="6002" y="7370"/>
                  </a:cubicBezTo>
                  <a:cubicBezTo>
                    <a:pt x="6014" y="7990"/>
                    <a:pt x="5883" y="8502"/>
                    <a:pt x="5752" y="8799"/>
                  </a:cubicBezTo>
                  <a:cubicBezTo>
                    <a:pt x="5664" y="9003"/>
                    <a:pt x="5465" y="9128"/>
                    <a:pt x="5259" y="9128"/>
                  </a:cubicBezTo>
                  <a:cubicBezTo>
                    <a:pt x="5213" y="9128"/>
                    <a:pt x="5166" y="9122"/>
                    <a:pt x="5121" y="9109"/>
                  </a:cubicBezTo>
                  <a:lnTo>
                    <a:pt x="4240" y="8883"/>
                  </a:lnTo>
                  <a:lnTo>
                    <a:pt x="4168" y="8883"/>
                  </a:lnTo>
                  <a:lnTo>
                    <a:pt x="3287" y="9109"/>
                  </a:lnTo>
                  <a:cubicBezTo>
                    <a:pt x="3247" y="9118"/>
                    <a:pt x="3205" y="9123"/>
                    <a:pt x="3164" y="9123"/>
                  </a:cubicBezTo>
                  <a:cubicBezTo>
                    <a:pt x="2953" y="9123"/>
                    <a:pt x="2748" y="8999"/>
                    <a:pt x="2668" y="8799"/>
                  </a:cubicBezTo>
                  <a:cubicBezTo>
                    <a:pt x="2525" y="8490"/>
                    <a:pt x="2394" y="7990"/>
                    <a:pt x="2430" y="7370"/>
                  </a:cubicBezTo>
                  <a:cubicBezTo>
                    <a:pt x="2430" y="7299"/>
                    <a:pt x="2489" y="7216"/>
                    <a:pt x="2549" y="7204"/>
                  </a:cubicBezTo>
                  <a:lnTo>
                    <a:pt x="2989" y="7061"/>
                  </a:lnTo>
                  <a:lnTo>
                    <a:pt x="2989" y="7359"/>
                  </a:lnTo>
                  <a:cubicBezTo>
                    <a:pt x="2989" y="8025"/>
                    <a:pt x="3537" y="8573"/>
                    <a:pt x="4216" y="8573"/>
                  </a:cubicBezTo>
                  <a:cubicBezTo>
                    <a:pt x="4882" y="8573"/>
                    <a:pt x="5430" y="8025"/>
                    <a:pt x="5430" y="7359"/>
                  </a:cubicBezTo>
                  <a:lnTo>
                    <a:pt x="5430" y="7061"/>
                  </a:lnTo>
                  <a:close/>
                  <a:moveTo>
                    <a:pt x="4204" y="0"/>
                  </a:moveTo>
                  <a:cubicBezTo>
                    <a:pt x="2656" y="0"/>
                    <a:pt x="1406" y="1251"/>
                    <a:pt x="1406" y="2798"/>
                  </a:cubicBezTo>
                  <a:lnTo>
                    <a:pt x="1406" y="2810"/>
                  </a:lnTo>
                  <a:cubicBezTo>
                    <a:pt x="1346" y="2810"/>
                    <a:pt x="1263" y="2810"/>
                    <a:pt x="1203" y="2822"/>
                  </a:cubicBezTo>
                  <a:cubicBezTo>
                    <a:pt x="787" y="2906"/>
                    <a:pt x="453" y="3227"/>
                    <a:pt x="370" y="3644"/>
                  </a:cubicBezTo>
                  <a:cubicBezTo>
                    <a:pt x="287" y="4061"/>
                    <a:pt x="465" y="4477"/>
                    <a:pt x="811" y="4715"/>
                  </a:cubicBezTo>
                  <a:cubicBezTo>
                    <a:pt x="870" y="4751"/>
                    <a:pt x="894" y="4823"/>
                    <a:pt x="882" y="4882"/>
                  </a:cubicBezTo>
                  <a:cubicBezTo>
                    <a:pt x="870" y="5061"/>
                    <a:pt x="882" y="5239"/>
                    <a:pt x="941" y="5418"/>
                  </a:cubicBezTo>
                  <a:cubicBezTo>
                    <a:pt x="1084" y="5858"/>
                    <a:pt x="1477" y="6204"/>
                    <a:pt x="1942" y="6299"/>
                  </a:cubicBezTo>
                  <a:cubicBezTo>
                    <a:pt x="2013" y="6311"/>
                    <a:pt x="2096" y="6311"/>
                    <a:pt x="2180" y="6311"/>
                  </a:cubicBezTo>
                  <a:cubicBezTo>
                    <a:pt x="2370" y="6311"/>
                    <a:pt x="2561" y="6263"/>
                    <a:pt x="2739" y="6180"/>
                  </a:cubicBezTo>
                  <a:cubicBezTo>
                    <a:pt x="2811" y="6239"/>
                    <a:pt x="2894" y="6275"/>
                    <a:pt x="2977" y="6323"/>
                  </a:cubicBezTo>
                  <a:lnTo>
                    <a:pt x="2977" y="6716"/>
                  </a:lnTo>
                  <a:lnTo>
                    <a:pt x="2430" y="6906"/>
                  </a:lnTo>
                  <a:cubicBezTo>
                    <a:pt x="2239" y="6978"/>
                    <a:pt x="2096" y="7156"/>
                    <a:pt x="2084" y="7370"/>
                  </a:cubicBezTo>
                  <a:lnTo>
                    <a:pt x="2084" y="7394"/>
                  </a:lnTo>
                  <a:lnTo>
                    <a:pt x="822" y="7847"/>
                  </a:lnTo>
                  <a:cubicBezTo>
                    <a:pt x="334" y="8025"/>
                    <a:pt x="1" y="8466"/>
                    <a:pt x="1" y="8990"/>
                  </a:cubicBezTo>
                  <a:lnTo>
                    <a:pt x="1" y="11061"/>
                  </a:lnTo>
                  <a:cubicBezTo>
                    <a:pt x="1" y="11145"/>
                    <a:pt x="72" y="11228"/>
                    <a:pt x="168" y="11228"/>
                  </a:cubicBezTo>
                  <a:cubicBezTo>
                    <a:pt x="251" y="11228"/>
                    <a:pt x="334" y="11145"/>
                    <a:pt x="334" y="11061"/>
                  </a:cubicBezTo>
                  <a:lnTo>
                    <a:pt x="334" y="8990"/>
                  </a:lnTo>
                  <a:cubicBezTo>
                    <a:pt x="334" y="8883"/>
                    <a:pt x="346" y="8787"/>
                    <a:pt x="394" y="8680"/>
                  </a:cubicBezTo>
                  <a:lnTo>
                    <a:pt x="1227" y="9395"/>
                  </a:lnTo>
                  <a:cubicBezTo>
                    <a:pt x="1346" y="9490"/>
                    <a:pt x="1418" y="9645"/>
                    <a:pt x="1418" y="9787"/>
                  </a:cubicBezTo>
                  <a:lnTo>
                    <a:pt x="1418" y="11061"/>
                  </a:lnTo>
                  <a:cubicBezTo>
                    <a:pt x="1418" y="11145"/>
                    <a:pt x="1489" y="11228"/>
                    <a:pt x="1584" y="11228"/>
                  </a:cubicBezTo>
                  <a:cubicBezTo>
                    <a:pt x="1668" y="11228"/>
                    <a:pt x="1739" y="11145"/>
                    <a:pt x="1739" y="11061"/>
                  </a:cubicBezTo>
                  <a:lnTo>
                    <a:pt x="1739" y="9787"/>
                  </a:lnTo>
                  <a:cubicBezTo>
                    <a:pt x="1739" y="9537"/>
                    <a:pt x="1644" y="9299"/>
                    <a:pt x="1442" y="9144"/>
                  </a:cubicBezTo>
                  <a:lnTo>
                    <a:pt x="584" y="8394"/>
                  </a:lnTo>
                  <a:cubicBezTo>
                    <a:pt x="668" y="8287"/>
                    <a:pt x="811" y="8204"/>
                    <a:pt x="941" y="8156"/>
                  </a:cubicBezTo>
                  <a:lnTo>
                    <a:pt x="2096" y="7751"/>
                  </a:lnTo>
                  <a:cubicBezTo>
                    <a:pt x="2132" y="8263"/>
                    <a:pt x="2251" y="8680"/>
                    <a:pt x="2370" y="8942"/>
                  </a:cubicBezTo>
                  <a:cubicBezTo>
                    <a:pt x="2508" y="9277"/>
                    <a:pt x="2825" y="9481"/>
                    <a:pt x="3167" y="9481"/>
                  </a:cubicBezTo>
                  <a:cubicBezTo>
                    <a:pt x="3238" y="9481"/>
                    <a:pt x="3310" y="9473"/>
                    <a:pt x="3382" y="9454"/>
                  </a:cubicBezTo>
                  <a:lnTo>
                    <a:pt x="4061" y="9287"/>
                  </a:lnTo>
                  <a:lnTo>
                    <a:pt x="4061" y="9823"/>
                  </a:lnTo>
                  <a:cubicBezTo>
                    <a:pt x="4061" y="9918"/>
                    <a:pt x="4144" y="9990"/>
                    <a:pt x="4228" y="9990"/>
                  </a:cubicBezTo>
                  <a:cubicBezTo>
                    <a:pt x="4311" y="9990"/>
                    <a:pt x="4394" y="9918"/>
                    <a:pt x="4394" y="9823"/>
                  </a:cubicBezTo>
                  <a:lnTo>
                    <a:pt x="4394" y="9287"/>
                  </a:lnTo>
                  <a:lnTo>
                    <a:pt x="5073" y="9454"/>
                  </a:lnTo>
                  <a:cubicBezTo>
                    <a:pt x="5144" y="9466"/>
                    <a:pt x="5228" y="9478"/>
                    <a:pt x="5287" y="9478"/>
                  </a:cubicBezTo>
                  <a:cubicBezTo>
                    <a:pt x="5621" y="9478"/>
                    <a:pt x="5942" y="9275"/>
                    <a:pt x="6085" y="8942"/>
                  </a:cubicBezTo>
                  <a:cubicBezTo>
                    <a:pt x="6204" y="8680"/>
                    <a:pt x="6323" y="8263"/>
                    <a:pt x="6359" y="7751"/>
                  </a:cubicBezTo>
                  <a:lnTo>
                    <a:pt x="7514" y="8156"/>
                  </a:lnTo>
                  <a:cubicBezTo>
                    <a:pt x="7669" y="8204"/>
                    <a:pt x="7788" y="8287"/>
                    <a:pt x="7871" y="8394"/>
                  </a:cubicBezTo>
                  <a:lnTo>
                    <a:pt x="7014" y="9133"/>
                  </a:lnTo>
                  <a:cubicBezTo>
                    <a:pt x="6823" y="9299"/>
                    <a:pt x="6716" y="9537"/>
                    <a:pt x="6716" y="9787"/>
                  </a:cubicBezTo>
                  <a:lnTo>
                    <a:pt x="6716" y="11061"/>
                  </a:lnTo>
                  <a:cubicBezTo>
                    <a:pt x="6716" y="11145"/>
                    <a:pt x="6787" y="11216"/>
                    <a:pt x="6871" y="11216"/>
                  </a:cubicBezTo>
                  <a:cubicBezTo>
                    <a:pt x="6966" y="11216"/>
                    <a:pt x="7037" y="11145"/>
                    <a:pt x="7037" y="11061"/>
                  </a:cubicBezTo>
                  <a:lnTo>
                    <a:pt x="7037" y="9787"/>
                  </a:lnTo>
                  <a:cubicBezTo>
                    <a:pt x="7037" y="9633"/>
                    <a:pt x="7109" y="9478"/>
                    <a:pt x="7228" y="9395"/>
                  </a:cubicBezTo>
                  <a:lnTo>
                    <a:pt x="8061" y="8680"/>
                  </a:lnTo>
                  <a:cubicBezTo>
                    <a:pt x="8097" y="8775"/>
                    <a:pt x="8121" y="8883"/>
                    <a:pt x="8121" y="8990"/>
                  </a:cubicBezTo>
                  <a:lnTo>
                    <a:pt x="8121" y="11061"/>
                  </a:lnTo>
                  <a:cubicBezTo>
                    <a:pt x="8121" y="11145"/>
                    <a:pt x="8204" y="11216"/>
                    <a:pt x="8288" y="11216"/>
                  </a:cubicBezTo>
                  <a:cubicBezTo>
                    <a:pt x="8383" y="11216"/>
                    <a:pt x="8454" y="11145"/>
                    <a:pt x="8454" y="11061"/>
                  </a:cubicBezTo>
                  <a:lnTo>
                    <a:pt x="8454" y="8990"/>
                  </a:lnTo>
                  <a:cubicBezTo>
                    <a:pt x="8395" y="8466"/>
                    <a:pt x="8061" y="8013"/>
                    <a:pt x="7573" y="7847"/>
                  </a:cubicBezTo>
                  <a:lnTo>
                    <a:pt x="6311" y="7394"/>
                  </a:lnTo>
                  <a:lnTo>
                    <a:pt x="6311" y="7370"/>
                  </a:lnTo>
                  <a:cubicBezTo>
                    <a:pt x="6299" y="7156"/>
                    <a:pt x="6168" y="6978"/>
                    <a:pt x="5966" y="6906"/>
                  </a:cubicBezTo>
                  <a:lnTo>
                    <a:pt x="5418" y="6716"/>
                  </a:lnTo>
                  <a:lnTo>
                    <a:pt x="5418" y="6323"/>
                  </a:lnTo>
                  <a:cubicBezTo>
                    <a:pt x="5502" y="6275"/>
                    <a:pt x="5585" y="6216"/>
                    <a:pt x="5656" y="6180"/>
                  </a:cubicBezTo>
                  <a:cubicBezTo>
                    <a:pt x="5835" y="6263"/>
                    <a:pt x="6025" y="6311"/>
                    <a:pt x="6216" y="6311"/>
                  </a:cubicBezTo>
                  <a:cubicBezTo>
                    <a:pt x="6299" y="6311"/>
                    <a:pt x="6383" y="6311"/>
                    <a:pt x="6454" y="6299"/>
                  </a:cubicBezTo>
                  <a:cubicBezTo>
                    <a:pt x="6918" y="6204"/>
                    <a:pt x="7311" y="5858"/>
                    <a:pt x="7454" y="5418"/>
                  </a:cubicBezTo>
                  <a:cubicBezTo>
                    <a:pt x="7514" y="5239"/>
                    <a:pt x="7526" y="5061"/>
                    <a:pt x="7514" y="4882"/>
                  </a:cubicBezTo>
                  <a:cubicBezTo>
                    <a:pt x="7514" y="4823"/>
                    <a:pt x="7549" y="4751"/>
                    <a:pt x="7585" y="4715"/>
                  </a:cubicBezTo>
                  <a:cubicBezTo>
                    <a:pt x="7954" y="4477"/>
                    <a:pt x="8109" y="4061"/>
                    <a:pt x="8026" y="3644"/>
                  </a:cubicBezTo>
                  <a:cubicBezTo>
                    <a:pt x="7930" y="3227"/>
                    <a:pt x="7609" y="2906"/>
                    <a:pt x="7192" y="2822"/>
                  </a:cubicBezTo>
                  <a:cubicBezTo>
                    <a:pt x="7133" y="2810"/>
                    <a:pt x="7061" y="2810"/>
                    <a:pt x="7002" y="2810"/>
                  </a:cubicBezTo>
                  <a:lnTo>
                    <a:pt x="7002" y="2798"/>
                  </a:lnTo>
                  <a:cubicBezTo>
                    <a:pt x="7002" y="1251"/>
                    <a:pt x="5752" y="0"/>
                    <a:pt x="4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228;p42"/>
            <p:cNvSpPr/>
            <p:nvPr/>
          </p:nvSpPr>
          <p:spPr>
            <a:xfrm>
              <a:off x="5031281" y="1828007"/>
              <a:ext cx="10201" cy="15872"/>
            </a:xfrm>
            <a:custGeom>
              <a:avLst/>
              <a:gdLst/>
              <a:ahLst/>
              <a:cxnLst/>
              <a:rect l="l" t="t" r="r" b="b"/>
              <a:pathLst>
                <a:path w="322" h="501" extrusionOk="0">
                  <a:moveTo>
                    <a:pt x="155" y="0"/>
                  </a:moveTo>
                  <a:cubicBezTo>
                    <a:pt x="72" y="0"/>
                    <a:pt x="0" y="71"/>
                    <a:pt x="0" y="167"/>
                  </a:cubicBezTo>
                  <a:lnTo>
                    <a:pt x="0" y="345"/>
                  </a:lnTo>
                  <a:cubicBezTo>
                    <a:pt x="0" y="429"/>
                    <a:pt x="72" y="500"/>
                    <a:pt x="155" y="500"/>
                  </a:cubicBezTo>
                  <a:cubicBezTo>
                    <a:pt x="250" y="500"/>
                    <a:pt x="322" y="429"/>
                    <a:pt x="322" y="345"/>
                  </a:cubicBezTo>
                  <a:lnTo>
                    <a:pt x="322" y="167"/>
                  </a:lnTo>
                  <a:cubicBezTo>
                    <a:pt x="322" y="71"/>
                    <a:pt x="250" y="0"/>
                    <a:pt x="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57" name="Picture 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091" y="1078545"/>
            <a:ext cx="852547" cy="800097"/>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178493" y="1115248"/>
            <a:ext cx="949103" cy="782007"/>
          </a:xfrm>
          <a:prstGeom prst="rect">
            <a:avLst/>
          </a:prstGeom>
        </p:spPr>
      </p:pic>
      <p:pic>
        <p:nvPicPr>
          <p:cNvPr id="67" name="Picture 6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32222" y="1121210"/>
            <a:ext cx="735640" cy="735640"/>
          </a:xfrm>
          <a:prstGeom prst="rect">
            <a:avLst/>
          </a:prstGeom>
        </p:spPr>
      </p:pic>
      <p:sp>
        <p:nvSpPr>
          <p:cNvPr id="68" name="Google Shape;1165;p42"/>
          <p:cNvSpPr txBox="1">
            <a:spLocks/>
          </p:cNvSpPr>
          <p:nvPr/>
        </p:nvSpPr>
        <p:spPr>
          <a:xfrm>
            <a:off x="1859392" y="1967712"/>
            <a:ext cx="1881300"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GB" dirty="0" smtClean="0">
                <a:solidFill>
                  <a:schemeClr val="bg1"/>
                </a:solidFill>
              </a:rPr>
              <a:t>AUX Cord</a:t>
            </a:r>
            <a:endParaRPr lang="en-US" dirty="0">
              <a:solidFill>
                <a:schemeClr val="bg1"/>
              </a:solidFill>
            </a:endParaRPr>
          </a:p>
        </p:txBody>
      </p:sp>
      <p:cxnSp>
        <p:nvCxnSpPr>
          <p:cNvPr id="69" name="Google Shape;1184;p42"/>
          <p:cNvCxnSpPr/>
          <p:nvPr/>
        </p:nvCxnSpPr>
        <p:spPr>
          <a:xfrm flipV="1">
            <a:off x="5962322" y="1489029"/>
            <a:ext cx="2679602" cy="1218338"/>
          </a:xfrm>
          <a:prstGeom prst="bentConnector3">
            <a:avLst>
              <a:gd name="adj1" fmla="val 50000"/>
            </a:avLst>
          </a:prstGeom>
          <a:noFill/>
          <a:ln w="9525" cap="flat" cmpd="sng">
            <a:solidFill>
              <a:srgbClr val="E898AC"/>
            </a:solidFill>
            <a:prstDash val="solid"/>
            <a:round/>
            <a:headEnd type="none" w="med" len="med"/>
            <a:tailEnd type="none" w="med" len="med"/>
          </a:ln>
        </p:spPr>
      </p:cxnSp>
      <p:pic>
        <p:nvPicPr>
          <p:cNvPr id="70" name="Picture 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75915" y="1073705"/>
            <a:ext cx="783273" cy="783273"/>
          </a:xfrm>
          <a:prstGeom prst="rect">
            <a:avLst/>
          </a:prstGeom>
        </p:spPr>
      </p:pic>
      <p:pic>
        <p:nvPicPr>
          <p:cNvPr id="71" name="Picture 45">
            <a:extLst>
              <a:ext uri="{FF2B5EF4-FFF2-40B4-BE49-F238E27FC236}">
                <a16:creationId xmlns="" xmlns:a16="http://schemas.microsoft.com/office/drawing/2014/main" id="{035AD2A6-8F92-AABA-DEDF-877ED60C6B60}"/>
              </a:ext>
            </a:extLst>
          </p:cNvPr>
          <p:cNvPicPr>
            <a:picLocks noChangeAspect="1"/>
          </p:cNvPicPr>
          <p:nvPr/>
        </p:nvPicPr>
        <p:blipFill>
          <a:blip r:embed="rId6"/>
          <a:stretch>
            <a:fillRect/>
          </a:stretch>
        </p:blipFill>
        <p:spPr>
          <a:xfrm>
            <a:off x="7938936" y="1073704"/>
            <a:ext cx="804679" cy="804679"/>
          </a:xfrm>
          <a:prstGeom prst="rect">
            <a:avLst/>
          </a:prstGeom>
        </p:spPr>
      </p:pic>
      <p:pic>
        <p:nvPicPr>
          <p:cNvPr id="73" name="Picture 7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5324" y="2963167"/>
            <a:ext cx="1075440" cy="1075440"/>
          </a:xfrm>
          <a:prstGeom prst="rect">
            <a:avLst/>
          </a:prstGeom>
        </p:spPr>
      </p:pic>
      <p:pic>
        <p:nvPicPr>
          <p:cNvPr id="74" name="Picture 25">
            <a:extLst>
              <a:ext uri="{FF2B5EF4-FFF2-40B4-BE49-F238E27FC236}">
                <a16:creationId xmlns="" xmlns:a16="http://schemas.microsoft.com/office/drawing/2014/main" id="{7D9AE2F9-CB7E-F023-C4C0-24B083BDDF6B}"/>
              </a:ext>
            </a:extLst>
          </p:cNvPr>
          <p:cNvPicPr>
            <a:picLocks noChangeAspect="1"/>
          </p:cNvPicPr>
          <p:nvPr/>
        </p:nvPicPr>
        <p:blipFill>
          <a:blip r:embed="rId8"/>
          <a:stretch>
            <a:fillRect/>
          </a:stretch>
        </p:blipFill>
        <p:spPr>
          <a:xfrm>
            <a:off x="6597085" y="2963167"/>
            <a:ext cx="1410075" cy="1410075"/>
          </a:xfrm>
          <a:prstGeom prst="rect">
            <a:avLst/>
          </a:prstGeom>
        </p:spPr>
      </p:pic>
      <p:sp>
        <p:nvSpPr>
          <p:cNvPr id="75" name="Google Shape;1168;p42"/>
          <p:cNvSpPr txBox="1">
            <a:spLocks noGrp="1"/>
          </p:cNvSpPr>
          <p:nvPr>
            <p:ph type="subTitle" idx="3"/>
          </p:nvPr>
        </p:nvSpPr>
        <p:spPr>
          <a:xfrm>
            <a:off x="3552794" y="4332980"/>
            <a:ext cx="2200500" cy="824100"/>
          </a:xfrm>
          <a:prstGeom prst="rect">
            <a:avLst/>
          </a:prstGeom>
        </p:spPr>
        <p:txBody>
          <a:bodyPr spcFirstLastPara="1" wrap="square" lIns="91425" tIns="91425" rIns="91425" bIns="91425" anchor="t" anchorCtr="0">
            <a:noAutofit/>
          </a:bodyPr>
          <a:lstStyle/>
          <a:p>
            <a:pPr marL="0" lvl="0" indent="0"/>
            <a:r>
              <a:rPr lang="en-US" dirty="0">
                <a:solidFill>
                  <a:srgbClr val="00CFCC"/>
                </a:solidFill>
              </a:rPr>
              <a:t>It’s value and number used in the </a:t>
            </a:r>
            <a:r>
              <a:rPr lang="en-US" dirty="0" smtClean="0">
                <a:solidFill>
                  <a:srgbClr val="00CFCC"/>
                </a:solidFill>
              </a:rPr>
              <a:t>project: 9V, 1 Battery.</a:t>
            </a:r>
            <a:endParaRPr dirty="0">
              <a:solidFill>
                <a:srgbClr val="00CFCC"/>
              </a:solidFill>
            </a:endParaRPr>
          </a:p>
        </p:txBody>
      </p:sp>
      <p:sp>
        <p:nvSpPr>
          <p:cNvPr id="76" name="Google Shape;1175;p42"/>
          <p:cNvSpPr txBox="1">
            <a:spLocks/>
          </p:cNvSpPr>
          <p:nvPr/>
        </p:nvSpPr>
        <p:spPr>
          <a:xfrm>
            <a:off x="3520741" y="3989125"/>
            <a:ext cx="2270700" cy="459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800"/>
              <a:buFont typeface="Fira Sans Condensed Medium"/>
              <a:buNone/>
              <a:defRPr sz="1600" b="0" i="0" u="none" strike="noStrike" cap="none">
                <a:solidFill>
                  <a:schemeClr val="lt1"/>
                </a:solidFill>
                <a:latin typeface="Advent Pro SemiBold"/>
                <a:ea typeface="Advent Pro SemiBold"/>
                <a:cs typeface="Advent Pro SemiBold"/>
                <a:sym typeface="Advent Pro SemiBold"/>
              </a:defRPr>
            </a:lvl1pPr>
            <a:lvl2pPr marR="0" lvl="1"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2pPr>
            <a:lvl3pPr marR="0" lvl="2"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3pPr>
            <a:lvl4pPr marR="0" lvl="3"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4pPr>
            <a:lvl5pPr marR="0" lvl="4"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5pPr>
            <a:lvl6pPr marR="0" lvl="5"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6pPr>
            <a:lvl7pPr marR="0" lvl="6"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7pPr>
            <a:lvl8pPr marR="0" lvl="7"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8pPr>
            <a:lvl9pPr marR="0" lvl="8" algn="ctr" rtl="0">
              <a:lnSpc>
                <a:spcPct val="100000"/>
              </a:lnSpc>
              <a:spcBef>
                <a:spcPts val="0"/>
              </a:spcBef>
              <a:spcAft>
                <a:spcPts val="0"/>
              </a:spcAft>
              <a:buClr>
                <a:srgbClr val="000000"/>
              </a:buClr>
              <a:buSzPts val="1800"/>
              <a:buFont typeface="Fira Sans Condensed Medium"/>
              <a:buNone/>
              <a:defRPr sz="1800" b="0" i="0" u="none" strike="noStrike" cap="none">
                <a:solidFill>
                  <a:srgbClr val="000000"/>
                </a:solidFill>
                <a:latin typeface="Fira Sans Condensed Medium"/>
                <a:ea typeface="Fira Sans Condensed Medium"/>
                <a:cs typeface="Fira Sans Condensed Medium"/>
                <a:sym typeface="Fira Sans Condensed Medium"/>
              </a:defRPr>
            </a:lvl9pPr>
          </a:lstStyle>
          <a:p>
            <a:r>
              <a:rPr lang="en-US" dirty="0" smtClean="0"/>
              <a:t>Battery</a:t>
            </a:r>
            <a:endParaRPr lang="en-US" dirty="0"/>
          </a:p>
        </p:txBody>
      </p:sp>
      <p:pic>
        <p:nvPicPr>
          <p:cNvPr id="77" name="Picture 76"/>
          <p:cNvPicPr>
            <a:picLocks noChangeAspect="1"/>
          </p:cNvPicPr>
          <p:nvPr/>
        </p:nvPicPr>
        <p:blipFill>
          <a:blip r:embed="rId9"/>
          <a:stretch>
            <a:fillRect/>
          </a:stretch>
        </p:blipFill>
        <p:spPr>
          <a:xfrm rot="16200000">
            <a:off x="1174962" y="2622085"/>
            <a:ext cx="1509189" cy="2045122"/>
          </a:xfrm>
          <a:prstGeom prst="rect">
            <a:avLst/>
          </a:prstGeom>
        </p:spPr>
      </p:pic>
    </p:spTree>
    <p:extLst>
      <p:ext uri="{BB962C8B-B14F-4D97-AF65-F5344CB8AC3E}">
        <p14:creationId xmlns:p14="http://schemas.microsoft.com/office/powerpoint/2010/main" val="276041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Google Shape;614;p3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22" name="Google Shape;615;p30"/>
          <p:cNvCxnSpPr/>
          <p:nvPr/>
        </p:nvCxnSpPr>
        <p:spPr>
          <a:xfrm>
            <a:off x="3872925" y="2970531"/>
            <a:ext cx="0" cy="322350"/>
          </a:xfrm>
          <a:prstGeom prst="straightConnector1">
            <a:avLst/>
          </a:prstGeom>
          <a:noFill/>
          <a:ln w="9525" cap="flat" cmpd="sng">
            <a:solidFill>
              <a:schemeClr val="lt2"/>
            </a:solidFill>
            <a:prstDash val="solid"/>
            <a:round/>
            <a:headEnd type="none" w="med" len="med"/>
            <a:tailEnd type="none" w="med" len="med"/>
          </a:ln>
        </p:spPr>
      </p:cxnSp>
      <p:grpSp>
        <p:nvGrpSpPr>
          <p:cNvPr id="23" name="Google Shape;630;p30"/>
          <p:cNvGrpSpPr/>
          <p:nvPr/>
        </p:nvGrpSpPr>
        <p:grpSpPr>
          <a:xfrm>
            <a:off x="5029465" y="1816807"/>
            <a:ext cx="488638" cy="438246"/>
            <a:chOff x="5778676" y="3826972"/>
            <a:chExt cx="349052" cy="313055"/>
          </a:xfrm>
        </p:grpSpPr>
        <p:sp>
          <p:nvSpPr>
            <p:cNvPr id="24"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 name="Google Shape;615;p30"/>
          <p:cNvCxnSpPr/>
          <p:nvPr/>
        </p:nvCxnSpPr>
        <p:spPr>
          <a:xfrm>
            <a:off x="5270330" y="2187845"/>
            <a:ext cx="0" cy="322350"/>
          </a:xfrm>
          <a:prstGeom prst="straightConnector1">
            <a:avLst/>
          </a:prstGeom>
          <a:noFill/>
          <a:ln w="9525" cap="flat" cmpd="sng">
            <a:solidFill>
              <a:schemeClr val="lt2"/>
            </a:solidFill>
            <a:prstDash val="solid"/>
            <a:round/>
            <a:headEnd type="none" w="med" len="med"/>
            <a:tailEnd type="none" w="med" len="med"/>
          </a:ln>
        </p:spPr>
      </p:cxnSp>
      <p:cxnSp>
        <p:nvCxnSpPr>
          <p:cNvPr id="41" name="Google Shape;615;p30"/>
          <p:cNvCxnSpPr/>
          <p:nvPr/>
        </p:nvCxnSpPr>
        <p:spPr>
          <a:xfrm>
            <a:off x="4685820" y="2180197"/>
            <a:ext cx="584510" cy="4608"/>
          </a:xfrm>
          <a:prstGeom prst="straightConnector1">
            <a:avLst/>
          </a:prstGeom>
          <a:noFill/>
          <a:ln w="9525" cap="flat" cmpd="sng">
            <a:solidFill>
              <a:schemeClr val="lt2"/>
            </a:solidFill>
            <a:prstDash val="solid"/>
            <a:round/>
            <a:headEnd type="none" w="med" len="med"/>
            <a:tailEnd type="none" w="med" len="med"/>
          </a:ln>
        </p:spPr>
      </p:cxnSp>
      <p:cxnSp>
        <p:nvCxnSpPr>
          <p:cNvPr id="44" name="Google Shape;615;p30"/>
          <p:cNvCxnSpPr/>
          <p:nvPr/>
        </p:nvCxnSpPr>
        <p:spPr>
          <a:xfrm>
            <a:off x="3872925" y="3302619"/>
            <a:ext cx="584510" cy="4608"/>
          </a:xfrm>
          <a:prstGeom prst="straightConnector1">
            <a:avLst/>
          </a:prstGeom>
          <a:noFill/>
          <a:ln w="9525" cap="flat" cmpd="sng">
            <a:solidFill>
              <a:schemeClr val="lt2"/>
            </a:solidFill>
            <a:prstDash val="solid"/>
            <a:round/>
            <a:headEnd type="none" w="med" len="med"/>
            <a:tailEnd type="none" w="med" len="med"/>
          </a:ln>
        </p:spPr>
      </p:cxnSp>
      <p:pic>
        <p:nvPicPr>
          <p:cNvPr id="47" name="Picture 46"/>
          <p:cNvPicPr>
            <a:picLocks noChangeAspect="1"/>
          </p:cNvPicPr>
          <p:nvPr/>
        </p:nvPicPr>
        <p:blipFill>
          <a:blip r:embed="rId2"/>
          <a:stretch>
            <a:fillRect/>
          </a:stretch>
        </p:blipFill>
        <p:spPr>
          <a:xfrm>
            <a:off x="3761894" y="1651816"/>
            <a:ext cx="908383" cy="847417"/>
          </a:xfrm>
          <a:prstGeom prst="rect">
            <a:avLst/>
          </a:prstGeom>
        </p:spPr>
      </p:pic>
      <p:sp>
        <p:nvSpPr>
          <p:cNvPr id="51" name="Google Shape;605;p30"/>
          <p:cNvSpPr txBox="1">
            <a:spLocks noGrp="1"/>
          </p:cNvSpPr>
          <p:nvPr>
            <p:ph type="subTitle" idx="1"/>
          </p:nvPr>
        </p:nvSpPr>
        <p:spPr>
          <a:xfrm>
            <a:off x="128917" y="2281161"/>
            <a:ext cx="3599877" cy="1482537"/>
          </a:xfrm>
          <a:prstGeom prst="rect">
            <a:avLst/>
          </a:prstGeom>
        </p:spPr>
        <p:txBody>
          <a:bodyPr spcFirstLastPara="1" wrap="square" lIns="91425" tIns="91425" rIns="91425" bIns="91425" anchor="t" anchorCtr="0">
            <a:noAutofit/>
          </a:bodyPr>
          <a:lstStyle/>
          <a:p>
            <a:pPr marL="0" lvl="0" indent="0"/>
            <a:r>
              <a:rPr lang="en-US" dirty="0"/>
              <a:t>It is an integrated circuit for a low-voltage audio power amplifier. And it is thought to be among the most popular and fairly priced integrated circuits (ICs</a:t>
            </a:r>
            <a:r>
              <a:rPr lang="en-US" dirty="0" smtClean="0"/>
              <a:t>)  </a:t>
            </a:r>
            <a:r>
              <a:rPr lang="en-US" dirty="0"/>
              <a:t>that function as speakers..</a:t>
            </a:r>
            <a:endParaRPr dirty="0"/>
          </a:p>
        </p:txBody>
      </p:sp>
      <p:sp>
        <p:nvSpPr>
          <p:cNvPr id="52" name="Google Shape;604;p30"/>
          <p:cNvSpPr txBox="1">
            <a:spLocks noGrp="1"/>
          </p:cNvSpPr>
          <p:nvPr>
            <p:ph type="ctrTitle"/>
          </p:nvPr>
        </p:nvSpPr>
        <p:spPr>
          <a:xfrm>
            <a:off x="914616" y="1696114"/>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LM386</a:t>
            </a:r>
            <a:endParaRPr dirty="0"/>
          </a:p>
        </p:txBody>
      </p:sp>
      <p:pic>
        <p:nvPicPr>
          <p:cNvPr id="53" name="Picture 52"/>
          <p:cNvPicPr>
            <a:picLocks noChangeAspect="1"/>
          </p:cNvPicPr>
          <p:nvPr/>
        </p:nvPicPr>
        <p:blipFill>
          <a:blip r:embed="rId3"/>
          <a:stretch>
            <a:fillRect/>
          </a:stretch>
        </p:blipFill>
        <p:spPr>
          <a:xfrm>
            <a:off x="4269856" y="2930863"/>
            <a:ext cx="1037055" cy="772707"/>
          </a:xfrm>
          <a:prstGeom prst="rect">
            <a:avLst/>
          </a:prstGeom>
        </p:spPr>
      </p:pic>
      <p:pic>
        <p:nvPicPr>
          <p:cNvPr id="58" name="Picture 57"/>
          <p:cNvPicPr>
            <a:picLocks noChangeAspect="1"/>
          </p:cNvPicPr>
          <p:nvPr/>
        </p:nvPicPr>
        <p:blipFill>
          <a:blip r:embed="rId4"/>
          <a:stretch>
            <a:fillRect/>
          </a:stretch>
        </p:blipFill>
        <p:spPr>
          <a:xfrm>
            <a:off x="6360586" y="1696114"/>
            <a:ext cx="1883827" cy="719390"/>
          </a:xfrm>
          <a:prstGeom prst="rect">
            <a:avLst/>
          </a:prstGeom>
        </p:spPr>
      </p:pic>
      <p:sp>
        <p:nvSpPr>
          <p:cNvPr id="60" name="Google Shape;606;p30"/>
          <p:cNvSpPr txBox="1">
            <a:spLocks noGrp="1"/>
          </p:cNvSpPr>
          <p:nvPr>
            <p:ph type="subTitle" idx="3"/>
          </p:nvPr>
        </p:nvSpPr>
        <p:spPr>
          <a:xfrm>
            <a:off x="5636255" y="2325831"/>
            <a:ext cx="3406145" cy="644700"/>
          </a:xfrm>
          <a:prstGeom prst="rect">
            <a:avLst/>
          </a:prstGeom>
        </p:spPr>
        <p:txBody>
          <a:bodyPr spcFirstLastPara="1" wrap="square" lIns="91425" tIns="91425" rIns="91425" bIns="91425" anchor="t" anchorCtr="0">
            <a:noAutofit/>
          </a:bodyPr>
          <a:lstStyle/>
          <a:p>
            <a:pPr marL="0" lvl="0" indent="0"/>
            <a:r>
              <a:rPr lang="en-US" dirty="0"/>
              <a:t>It creates sound waves from the analogue or digital inputs it receives from computers or audio players. It can be used in many situations where space is limited because of its tiny </a:t>
            </a:r>
            <a:r>
              <a:rPr lang="en-US" dirty="0" smtClean="0"/>
              <a:t>size.</a:t>
            </a:r>
            <a:endParaRPr dirty="0"/>
          </a:p>
        </p:txBody>
      </p:sp>
      <p:sp>
        <p:nvSpPr>
          <p:cNvPr id="62" name="Google Shape;600;p30"/>
          <p:cNvSpPr txBox="1">
            <a:spLocks noGrp="1"/>
          </p:cNvSpPr>
          <p:nvPr>
            <p:ph type="ctrTitle" idx="8"/>
          </p:nvPr>
        </p:nvSpPr>
        <p:spPr>
          <a:xfrm>
            <a:off x="621630" y="411675"/>
            <a:ext cx="7188870" cy="577800"/>
          </a:xfrm>
          <a:prstGeom prst="rect">
            <a:avLst/>
          </a:prstGeom>
        </p:spPr>
        <p:txBody>
          <a:bodyPr spcFirstLastPara="1" wrap="square" lIns="91425" tIns="91425" rIns="91425" bIns="91425" anchor="b" anchorCtr="0">
            <a:noAutofit/>
          </a:bodyPr>
          <a:lstStyle/>
          <a:p>
            <a:pPr lvl="0"/>
            <a:r>
              <a:rPr lang="en-US" dirty="0">
                <a:solidFill>
                  <a:srgbClr val="00CFCC"/>
                </a:solidFill>
              </a:rPr>
              <a:t>SMALL HINT ON EACH COMPONENT</a:t>
            </a:r>
            <a:endParaRPr sz="3000" dirty="0">
              <a:solidFill>
                <a:srgbClr val="00CFCC"/>
              </a:solidFill>
            </a:endParaRPr>
          </a:p>
        </p:txBody>
      </p:sp>
      <p:cxnSp>
        <p:nvCxnSpPr>
          <p:cNvPr id="63" name="Google Shape;291;p25">
            <a:extLst>
              <a:ext uri="{FF2B5EF4-FFF2-40B4-BE49-F238E27FC236}">
                <a16:creationId xmlns="" xmlns:a16="http://schemas.microsoft.com/office/drawing/2014/main" id="{7A4641A6-21C4-7ADF-A14A-0F05F7D5898D}"/>
              </a:ext>
            </a:extLst>
          </p:cNvPr>
          <p:cNvCxnSpPr/>
          <p:nvPr/>
        </p:nvCxnSpPr>
        <p:spPr>
          <a:xfrm flipV="1">
            <a:off x="1665597" y="986072"/>
            <a:ext cx="4553746" cy="1951"/>
          </a:xfrm>
          <a:prstGeom prst="straightConnector1">
            <a:avLst/>
          </a:prstGeom>
          <a:noFill/>
          <a:ln w="9525" cap="flat" cmpd="sng">
            <a:solidFill>
              <a:srgbClr val="00CFCC"/>
            </a:solidFill>
            <a:prstDash val="solid"/>
            <a:round/>
            <a:headEnd type="none" w="med" len="med"/>
            <a:tailEnd type="none" w="med" len="med"/>
          </a:ln>
        </p:spPr>
      </p:cxnSp>
    </p:spTree>
    <p:extLst>
      <p:ext uri="{BB962C8B-B14F-4D97-AF65-F5344CB8AC3E}">
        <p14:creationId xmlns:p14="http://schemas.microsoft.com/office/powerpoint/2010/main" val="17872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Google Shape;601;p30"/>
          <p:cNvSpPr txBox="1">
            <a:spLocks noGrp="1"/>
          </p:cNvSpPr>
          <p:nvPr>
            <p:ph type="ctrTitle" idx="2"/>
          </p:nvPr>
        </p:nvSpPr>
        <p:spPr>
          <a:xfrm>
            <a:off x="6187217" y="1272935"/>
            <a:ext cx="2504783"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Battery Connector</a:t>
            </a:r>
            <a:endParaRPr dirty="0"/>
          </a:p>
        </p:txBody>
      </p:sp>
      <p:sp>
        <p:nvSpPr>
          <p:cNvPr id="13" name="Google Shape;602;p30"/>
          <p:cNvSpPr txBox="1">
            <a:spLocks noGrp="1"/>
          </p:cNvSpPr>
          <p:nvPr>
            <p:ph type="ctrTitle" idx="4"/>
          </p:nvPr>
        </p:nvSpPr>
        <p:spPr>
          <a:xfrm>
            <a:off x="463079" y="2778806"/>
            <a:ext cx="2625553"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AUX Cord</a:t>
            </a:r>
            <a:endParaRPr dirty="0"/>
          </a:p>
        </p:txBody>
      </p:sp>
      <p:sp>
        <p:nvSpPr>
          <p:cNvPr id="14" name="Google Shape;603;p30"/>
          <p:cNvSpPr txBox="1">
            <a:spLocks noGrp="1"/>
          </p:cNvSpPr>
          <p:nvPr>
            <p:ph type="subTitle" idx="7"/>
          </p:nvPr>
        </p:nvSpPr>
        <p:spPr>
          <a:xfrm>
            <a:off x="5735219" y="3271106"/>
            <a:ext cx="3408781" cy="644700"/>
          </a:xfrm>
          <a:prstGeom prst="rect">
            <a:avLst/>
          </a:prstGeom>
        </p:spPr>
        <p:txBody>
          <a:bodyPr spcFirstLastPara="1" wrap="square" lIns="91425" tIns="91425" rIns="91425" bIns="91425" anchor="t" anchorCtr="0">
            <a:noAutofit/>
          </a:bodyPr>
          <a:lstStyle/>
          <a:p>
            <a:pPr marL="0" lvl="0" indent="0"/>
            <a:r>
              <a:rPr lang="en-US" dirty="0"/>
              <a:t>It is a little phone jack that links any portable music player to the amplifier and speakers of the car.</a:t>
            </a:r>
            <a:endParaRPr dirty="0"/>
          </a:p>
        </p:txBody>
      </p:sp>
      <p:sp>
        <p:nvSpPr>
          <p:cNvPr id="15" name="Google Shape;604;p30"/>
          <p:cNvSpPr txBox="1">
            <a:spLocks noGrp="1"/>
          </p:cNvSpPr>
          <p:nvPr>
            <p:ph type="ctrTitle"/>
          </p:nvPr>
        </p:nvSpPr>
        <p:spPr>
          <a:xfrm>
            <a:off x="835205" y="1328811"/>
            <a:ext cx="1881300"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Battery</a:t>
            </a:r>
            <a:endParaRPr dirty="0"/>
          </a:p>
        </p:txBody>
      </p:sp>
      <p:sp>
        <p:nvSpPr>
          <p:cNvPr id="16" name="Google Shape;605;p30"/>
          <p:cNvSpPr txBox="1">
            <a:spLocks noGrp="1"/>
          </p:cNvSpPr>
          <p:nvPr>
            <p:ph type="subTitle" idx="1"/>
          </p:nvPr>
        </p:nvSpPr>
        <p:spPr>
          <a:xfrm>
            <a:off x="25275" y="1820082"/>
            <a:ext cx="3458312" cy="644700"/>
          </a:xfrm>
          <a:prstGeom prst="rect">
            <a:avLst/>
          </a:prstGeom>
        </p:spPr>
        <p:txBody>
          <a:bodyPr spcFirstLastPara="1" wrap="square" lIns="91425" tIns="91425" rIns="91425" bIns="91425" anchor="t" anchorCtr="0">
            <a:noAutofit/>
          </a:bodyPr>
          <a:lstStyle/>
          <a:p>
            <a:pPr marL="0" lvl="0" indent="0"/>
            <a:r>
              <a:rPr lang="en-US" dirty="0" smtClean="0"/>
              <a:t>It immediately </a:t>
            </a:r>
            <a:r>
              <a:rPr lang="en-US" dirty="0"/>
              <a:t>transforms the chemical energy contained in its active components into electric energy. </a:t>
            </a:r>
            <a:endParaRPr dirty="0"/>
          </a:p>
        </p:txBody>
      </p:sp>
      <p:sp>
        <p:nvSpPr>
          <p:cNvPr id="17" name="Google Shape;606;p30"/>
          <p:cNvSpPr txBox="1">
            <a:spLocks noGrp="1"/>
          </p:cNvSpPr>
          <p:nvPr>
            <p:ph type="subTitle" idx="3"/>
          </p:nvPr>
        </p:nvSpPr>
        <p:spPr>
          <a:xfrm>
            <a:off x="5735219" y="1753175"/>
            <a:ext cx="3408781" cy="644700"/>
          </a:xfrm>
          <a:prstGeom prst="rect">
            <a:avLst/>
          </a:prstGeom>
        </p:spPr>
        <p:txBody>
          <a:bodyPr spcFirstLastPara="1" wrap="square" lIns="91425" tIns="91425" rIns="91425" bIns="91425" anchor="t" anchorCtr="0">
            <a:noAutofit/>
          </a:bodyPr>
          <a:lstStyle/>
          <a:p>
            <a:pPr marL="0" lvl="0" indent="0"/>
            <a:r>
              <a:rPr lang="en-US" dirty="0"/>
              <a:t>The purpose of battery connectors is to connect a battery in a small electronic product.</a:t>
            </a:r>
            <a:endParaRPr dirty="0"/>
          </a:p>
        </p:txBody>
      </p:sp>
      <p:sp>
        <p:nvSpPr>
          <p:cNvPr id="18" name="Google Shape;607;p30"/>
          <p:cNvSpPr txBox="1">
            <a:spLocks noGrp="1"/>
          </p:cNvSpPr>
          <p:nvPr>
            <p:ph type="subTitle" idx="5"/>
          </p:nvPr>
        </p:nvSpPr>
        <p:spPr>
          <a:xfrm>
            <a:off x="0" y="3271106"/>
            <a:ext cx="3469377" cy="644700"/>
          </a:xfrm>
          <a:prstGeom prst="rect">
            <a:avLst/>
          </a:prstGeom>
        </p:spPr>
        <p:txBody>
          <a:bodyPr spcFirstLastPara="1" wrap="square" lIns="91425" tIns="91425" rIns="91425" bIns="91425" anchor="t" anchorCtr="0">
            <a:noAutofit/>
          </a:bodyPr>
          <a:lstStyle/>
          <a:p>
            <a:pPr marL="0" lvl="0" indent="0"/>
            <a:r>
              <a:rPr lang="en-US" dirty="0"/>
              <a:t>The cord that you used to use to connect your phone to the speakers.</a:t>
            </a:r>
            <a:endParaRPr dirty="0"/>
          </a:p>
        </p:txBody>
      </p:sp>
      <p:sp>
        <p:nvSpPr>
          <p:cNvPr id="19" name="Google Shape;608;p30"/>
          <p:cNvSpPr txBox="1">
            <a:spLocks noGrp="1"/>
          </p:cNvSpPr>
          <p:nvPr>
            <p:ph type="ctrTitle" idx="6"/>
          </p:nvPr>
        </p:nvSpPr>
        <p:spPr>
          <a:xfrm>
            <a:off x="6078743" y="2778806"/>
            <a:ext cx="2646648" cy="64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Female AUX Jack</a:t>
            </a:r>
            <a:endParaRPr dirty="0"/>
          </a:p>
        </p:txBody>
      </p:sp>
      <p:cxnSp>
        <p:nvCxnSpPr>
          <p:cNvPr id="20" name="Google Shape;613;p30"/>
          <p:cNvCxnSpPr/>
          <p:nvPr/>
        </p:nvCxnSpPr>
        <p:spPr>
          <a:xfrm>
            <a:off x="4234725" y="2035925"/>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21" name="Google Shape;614;p30"/>
          <p:cNvCxnSpPr/>
          <p:nvPr/>
        </p:nvCxnSpPr>
        <p:spPr>
          <a:xfrm rot="5400000">
            <a:off x="4229775" y="2041025"/>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22" name="Google Shape;615;p30"/>
          <p:cNvCxnSpPr/>
          <p:nvPr/>
        </p:nvCxnSpPr>
        <p:spPr>
          <a:xfrm>
            <a:off x="4234725" y="3444325"/>
            <a:ext cx="674700" cy="0"/>
          </a:xfrm>
          <a:prstGeom prst="straightConnector1">
            <a:avLst/>
          </a:prstGeom>
          <a:noFill/>
          <a:ln w="9525" cap="flat" cmpd="sng">
            <a:solidFill>
              <a:schemeClr val="lt2"/>
            </a:solidFill>
            <a:prstDash val="solid"/>
            <a:round/>
            <a:headEnd type="none" w="med" len="med"/>
            <a:tailEnd type="none" w="med" len="med"/>
          </a:ln>
        </p:spPr>
      </p:cxnSp>
      <p:grpSp>
        <p:nvGrpSpPr>
          <p:cNvPr id="23" name="Google Shape;630;p30"/>
          <p:cNvGrpSpPr/>
          <p:nvPr/>
        </p:nvGrpSpPr>
        <p:grpSpPr>
          <a:xfrm>
            <a:off x="5029465" y="1816807"/>
            <a:ext cx="488638" cy="438246"/>
            <a:chOff x="5778676" y="3826972"/>
            <a:chExt cx="349052" cy="313055"/>
          </a:xfrm>
        </p:grpSpPr>
        <p:sp>
          <p:nvSpPr>
            <p:cNvPr id="24" name="Google Shape;631;p30"/>
            <p:cNvSpPr/>
            <p:nvPr/>
          </p:nvSpPr>
          <p:spPr>
            <a:xfrm>
              <a:off x="5923045" y="3890659"/>
              <a:ext cx="27690" cy="48155"/>
            </a:xfrm>
            <a:custGeom>
              <a:avLst/>
              <a:gdLst/>
              <a:ahLst/>
              <a:cxnLst/>
              <a:rect l="l" t="t" r="r" b="b"/>
              <a:pathLst>
                <a:path w="870" h="1513" extrusionOk="0">
                  <a:moveTo>
                    <a:pt x="406" y="286"/>
                  </a:moveTo>
                  <a:lnTo>
                    <a:pt x="406" y="560"/>
                  </a:lnTo>
                  <a:cubicBezTo>
                    <a:pt x="299" y="524"/>
                    <a:pt x="251" y="488"/>
                    <a:pt x="251" y="417"/>
                  </a:cubicBezTo>
                  <a:cubicBezTo>
                    <a:pt x="251" y="345"/>
                    <a:pt x="334" y="298"/>
                    <a:pt x="406" y="286"/>
                  </a:cubicBezTo>
                  <a:close/>
                  <a:moveTo>
                    <a:pt x="513" y="845"/>
                  </a:moveTo>
                  <a:cubicBezTo>
                    <a:pt x="632" y="893"/>
                    <a:pt x="644" y="953"/>
                    <a:pt x="644" y="1012"/>
                  </a:cubicBezTo>
                  <a:cubicBezTo>
                    <a:pt x="644" y="1119"/>
                    <a:pt x="584" y="1155"/>
                    <a:pt x="513" y="1179"/>
                  </a:cubicBezTo>
                  <a:lnTo>
                    <a:pt x="513" y="845"/>
                  </a:lnTo>
                  <a:close/>
                  <a:moveTo>
                    <a:pt x="465" y="0"/>
                  </a:moveTo>
                  <a:cubicBezTo>
                    <a:pt x="441" y="0"/>
                    <a:pt x="406" y="12"/>
                    <a:pt x="406" y="48"/>
                  </a:cubicBezTo>
                  <a:lnTo>
                    <a:pt x="406" y="83"/>
                  </a:lnTo>
                  <a:cubicBezTo>
                    <a:pt x="179" y="119"/>
                    <a:pt x="48" y="238"/>
                    <a:pt x="48" y="441"/>
                  </a:cubicBezTo>
                  <a:cubicBezTo>
                    <a:pt x="48" y="667"/>
                    <a:pt x="215" y="738"/>
                    <a:pt x="406" y="810"/>
                  </a:cubicBezTo>
                  <a:lnTo>
                    <a:pt x="406" y="1191"/>
                  </a:lnTo>
                  <a:cubicBezTo>
                    <a:pt x="299" y="1167"/>
                    <a:pt x="251" y="1143"/>
                    <a:pt x="168" y="1072"/>
                  </a:cubicBezTo>
                  <a:cubicBezTo>
                    <a:pt x="149" y="1058"/>
                    <a:pt x="132" y="1051"/>
                    <a:pt x="116" y="1051"/>
                  </a:cubicBezTo>
                  <a:cubicBezTo>
                    <a:pt x="92" y="1051"/>
                    <a:pt x="70" y="1067"/>
                    <a:pt x="48" y="1095"/>
                  </a:cubicBezTo>
                  <a:cubicBezTo>
                    <a:pt x="1" y="1155"/>
                    <a:pt x="1" y="1215"/>
                    <a:pt x="48" y="1262"/>
                  </a:cubicBezTo>
                  <a:cubicBezTo>
                    <a:pt x="120" y="1357"/>
                    <a:pt x="275" y="1417"/>
                    <a:pt x="406" y="1417"/>
                  </a:cubicBezTo>
                  <a:lnTo>
                    <a:pt x="406" y="1476"/>
                  </a:lnTo>
                  <a:cubicBezTo>
                    <a:pt x="406" y="1500"/>
                    <a:pt x="441" y="1512"/>
                    <a:pt x="465" y="1512"/>
                  </a:cubicBezTo>
                  <a:cubicBezTo>
                    <a:pt x="501" y="1512"/>
                    <a:pt x="525" y="1500"/>
                    <a:pt x="525" y="1476"/>
                  </a:cubicBezTo>
                  <a:lnTo>
                    <a:pt x="525" y="1417"/>
                  </a:lnTo>
                  <a:cubicBezTo>
                    <a:pt x="715" y="1381"/>
                    <a:pt x="870" y="1262"/>
                    <a:pt x="870" y="1024"/>
                  </a:cubicBezTo>
                  <a:cubicBezTo>
                    <a:pt x="870" y="774"/>
                    <a:pt x="739" y="679"/>
                    <a:pt x="525" y="607"/>
                  </a:cubicBezTo>
                  <a:lnTo>
                    <a:pt x="525" y="286"/>
                  </a:lnTo>
                  <a:cubicBezTo>
                    <a:pt x="572" y="286"/>
                    <a:pt x="596" y="298"/>
                    <a:pt x="656" y="322"/>
                  </a:cubicBezTo>
                  <a:cubicBezTo>
                    <a:pt x="682" y="335"/>
                    <a:pt x="713" y="352"/>
                    <a:pt x="745" y="352"/>
                  </a:cubicBezTo>
                  <a:cubicBezTo>
                    <a:pt x="770" y="352"/>
                    <a:pt x="796" y="341"/>
                    <a:pt x="822" y="310"/>
                  </a:cubicBezTo>
                  <a:cubicBezTo>
                    <a:pt x="858" y="262"/>
                    <a:pt x="870" y="202"/>
                    <a:pt x="810" y="155"/>
                  </a:cubicBezTo>
                  <a:cubicBezTo>
                    <a:pt x="739" y="107"/>
                    <a:pt x="620" y="83"/>
                    <a:pt x="525" y="83"/>
                  </a:cubicBezTo>
                  <a:lnTo>
                    <a:pt x="525" y="48"/>
                  </a:lnTo>
                  <a:cubicBezTo>
                    <a:pt x="525" y="12"/>
                    <a:pt x="501"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632;p30"/>
            <p:cNvSpPr/>
            <p:nvPr/>
          </p:nvSpPr>
          <p:spPr>
            <a:xfrm>
              <a:off x="5976866" y="3843268"/>
              <a:ext cx="80364" cy="80364"/>
            </a:xfrm>
            <a:custGeom>
              <a:avLst/>
              <a:gdLst/>
              <a:ahLst/>
              <a:cxnLst/>
              <a:rect l="l" t="t" r="r" b="b"/>
              <a:pathLst>
                <a:path w="2525" h="2525" extrusionOk="0">
                  <a:moveTo>
                    <a:pt x="1263" y="310"/>
                  </a:moveTo>
                  <a:cubicBezTo>
                    <a:pt x="1786" y="310"/>
                    <a:pt x="2215" y="739"/>
                    <a:pt x="2215" y="1263"/>
                  </a:cubicBezTo>
                  <a:cubicBezTo>
                    <a:pt x="2215" y="1787"/>
                    <a:pt x="1798" y="2215"/>
                    <a:pt x="1263" y="2215"/>
                  </a:cubicBezTo>
                  <a:cubicBezTo>
                    <a:pt x="739" y="2215"/>
                    <a:pt x="310" y="1787"/>
                    <a:pt x="310" y="1263"/>
                  </a:cubicBezTo>
                  <a:cubicBezTo>
                    <a:pt x="310" y="739"/>
                    <a:pt x="739" y="310"/>
                    <a:pt x="1263" y="310"/>
                  </a:cubicBezTo>
                  <a:close/>
                  <a:moveTo>
                    <a:pt x="1263" y="1"/>
                  </a:moveTo>
                  <a:cubicBezTo>
                    <a:pt x="560" y="1"/>
                    <a:pt x="1" y="560"/>
                    <a:pt x="1" y="1263"/>
                  </a:cubicBezTo>
                  <a:cubicBezTo>
                    <a:pt x="1" y="1965"/>
                    <a:pt x="560" y="2525"/>
                    <a:pt x="1263" y="2525"/>
                  </a:cubicBezTo>
                  <a:cubicBezTo>
                    <a:pt x="1965" y="2525"/>
                    <a:pt x="2525" y="1965"/>
                    <a:pt x="2525" y="1263"/>
                  </a:cubicBezTo>
                  <a:cubicBezTo>
                    <a:pt x="2525" y="560"/>
                    <a:pt x="1965" y="1"/>
                    <a:pt x="1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633;p30"/>
            <p:cNvSpPr/>
            <p:nvPr/>
          </p:nvSpPr>
          <p:spPr>
            <a:xfrm>
              <a:off x="5879473" y="3826972"/>
              <a:ext cx="193288" cy="144051"/>
            </a:xfrm>
            <a:custGeom>
              <a:avLst/>
              <a:gdLst/>
              <a:ahLst/>
              <a:cxnLst/>
              <a:rect l="l" t="t" r="r" b="b"/>
              <a:pathLst>
                <a:path w="6073" h="4526" extrusionOk="0">
                  <a:moveTo>
                    <a:pt x="1798" y="1775"/>
                  </a:moveTo>
                  <a:cubicBezTo>
                    <a:pt x="2132" y="1775"/>
                    <a:pt x="2430" y="1942"/>
                    <a:pt x="2596" y="2192"/>
                  </a:cubicBezTo>
                  <a:cubicBezTo>
                    <a:pt x="2620" y="2346"/>
                    <a:pt x="2680" y="2477"/>
                    <a:pt x="2739" y="2608"/>
                  </a:cubicBezTo>
                  <a:cubicBezTo>
                    <a:pt x="2739" y="2656"/>
                    <a:pt x="2751" y="2704"/>
                    <a:pt x="2751" y="2727"/>
                  </a:cubicBezTo>
                  <a:cubicBezTo>
                    <a:pt x="2751" y="3251"/>
                    <a:pt x="2322" y="3680"/>
                    <a:pt x="1798" y="3680"/>
                  </a:cubicBezTo>
                  <a:cubicBezTo>
                    <a:pt x="1287" y="3680"/>
                    <a:pt x="846" y="3251"/>
                    <a:pt x="846" y="2727"/>
                  </a:cubicBezTo>
                  <a:cubicBezTo>
                    <a:pt x="846" y="2203"/>
                    <a:pt x="1287" y="1775"/>
                    <a:pt x="1798" y="1775"/>
                  </a:cubicBezTo>
                  <a:close/>
                  <a:moveTo>
                    <a:pt x="1810" y="1251"/>
                  </a:moveTo>
                  <a:cubicBezTo>
                    <a:pt x="2072" y="1251"/>
                    <a:pt x="2334" y="1334"/>
                    <a:pt x="2560" y="1465"/>
                  </a:cubicBezTo>
                  <a:cubicBezTo>
                    <a:pt x="2549" y="1537"/>
                    <a:pt x="2549" y="1632"/>
                    <a:pt x="2537" y="1692"/>
                  </a:cubicBezTo>
                  <a:cubicBezTo>
                    <a:pt x="2322" y="1537"/>
                    <a:pt x="2072" y="1453"/>
                    <a:pt x="1787" y="1453"/>
                  </a:cubicBezTo>
                  <a:cubicBezTo>
                    <a:pt x="1084" y="1453"/>
                    <a:pt x="525" y="2013"/>
                    <a:pt x="525" y="2715"/>
                  </a:cubicBezTo>
                  <a:cubicBezTo>
                    <a:pt x="525" y="3418"/>
                    <a:pt x="1084" y="3978"/>
                    <a:pt x="1787" y="3978"/>
                  </a:cubicBezTo>
                  <a:cubicBezTo>
                    <a:pt x="2382" y="3978"/>
                    <a:pt x="2894" y="3561"/>
                    <a:pt x="3025" y="3001"/>
                  </a:cubicBezTo>
                  <a:lnTo>
                    <a:pt x="3192" y="3156"/>
                  </a:lnTo>
                  <a:cubicBezTo>
                    <a:pt x="3025" y="3775"/>
                    <a:pt x="2465" y="4204"/>
                    <a:pt x="1810" y="4204"/>
                  </a:cubicBezTo>
                  <a:cubicBezTo>
                    <a:pt x="1001" y="4204"/>
                    <a:pt x="334" y="3549"/>
                    <a:pt x="334" y="2727"/>
                  </a:cubicBezTo>
                  <a:cubicBezTo>
                    <a:pt x="334" y="1906"/>
                    <a:pt x="989" y="1251"/>
                    <a:pt x="1810" y="1251"/>
                  </a:cubicBezTo>
                  <a:close/>
                  <a:moveTo>
                    <a:pt x="4299" y="1"/>
                  </a:moveTo>
                  <a:cubicBezTo>
                    <a:pt x="3549" y="1"/>
                    <a:pt x="2894" y="501"/>
                    <a:pt x="2632" y="1168"/>
                  </a:cubicBezTo>
                  <a:cubicBezTo>
                    <a:pt x="2382" y="1037"/>
                    <a:pt x="2084" y="953"/>
                    <a:pt x="1787" y="953"/>
                  </a:cubicBezTo>
                  <a:cubicBezTo>
                    <a:pt x="810" y="953"/>
                    <a:pt x="1" y="1763"/>
                    <a:pt x="1" y="2739"/>
                  </a:cubicBezTo>
                  <a:cubicBezTo>
                    <a:pt x="1" y="3727"/>
                    <a:pt x="810" y="4525"/>
                    <a:pt x="1787" y="4525"/>
                  </a:cubicBezTo>
                  <a:cubicBezTo>
                    <a:pt x="2549" y="4525"/>
                    <a:pt x="3203" y="4049"/>
                    <a:pt x="3453" y="3370"/>
                  </a:cubicBezTo>
                  <a:cubicBezTo>
                    <a:pt x="3703" y="3501"/>
                    <a:pt x="3989" y="3573"/>
                    <a:pt x="4299" y="3573"/>
                  </a:cubicBezTo>
                  <a:cubicBezTo>
                    <a:pt x="4704" y="3573"/>
                    <a:pt x="5108" y="3442"/>
                    <a:pt x="5418" y="3192"/>
                  </a:cubicBezTo>
                  <a:cubicBezTo>
                    <a:pt x="5728" y="2942"/>
                    <a:pt x="5954" y="2596"/>
                    <a:pt x="6049" y="2203"/>
                  </a:cubicBezTo>
                  <a:cubicBezTo>
                    <a:pt x="6073" y="2108"/>
                    <a:pt x="6037" y="2013"/>
                    <a:pt x="5942" y="2001"/>
                  </a:cubicBezTo>
                  <a:cubicBezTo>
                    <a:pt x="5932" y="2000"/>
                    <a:pt x="5921" y="1999"/>
                    <a:pt x="5911" y="1999"/>
                  </a:cubicBezTo>
                  <a:cubicBezTo>
                    <a:pt x="5839" y="1999"/>
                    <a:pt x="5772" y="2037"/>
                    <a:pt x="5751" y="2120"/>
                  </a:cubicBezTo>
                  <a:cubicBezTo>
                    <a:pt x="5597" y="2787"/>
                    <a:pt x="5001" y="3251"/>
                    <a:pt x="4323" y="3251"/>
                  </a:cubicBezTo>
                  <a:cubicBezTo>
                    <a:pt x="3787" y="3251"/>
                    <a:pt x="3311" y="2965"/>
                    <a:pt x="3037" y="2501"/>
                  </a:cubicBezTo>
                  <a:cubicBezTo>
                    <a:pt x="3013" y="2358"/>
                    <a:pt x="2953" y="2203"/>
                    <a:pt x="2882" y="2084"/>
                  </a:cubicBezTo>
                  <a:cubicBezTo>
                    <a:pt x="2680" y="1180"/>
                    <a:pt x="3382" y="322"/>
                    <a:pt x="4311" y="322"/>
                  </a:cubicBezTo>
                  <a:cubicBezTo>
                    <a:pt x="4989" y="322"/>
                    <a:pt x="5585" y="775"/>
                    <a:pt x="5739" y="1453"/>
                  </a:cubicBezTo>
                  <a:cubicBezTo>
                    <a:pt x="5750" y="1528"/>
                    <a:pt x="5818" y="1574"/>
                    <a:pt x="5901" y="1574"/>
                  </a:cubicBezTo>
                  <a:cubicBezTo>
                    <a:pt x="5911" y="1574"/>
                    <a:pt x="5920" y="1574"/>
                    <a:pt x="5930" y="1572"/>
                  </a:cubicBezTo>
                  <a:cubicBezTo>
                    <a:pt x="6013" y="1549"/>
                    <a:pt x="6061" y="1465"/>
                    <a:pt x="6049" y="1370"/>
                  </a:cubicBezTo>
                  <a:cubicBezTo>
                    <a:pt x="5954" y="989"/>
                    <a:pt x="5739" y="644"/>
                    <a:pt x="5418" y="394"/>
                  </a:cubicBezTo>
                  <a:cubicBezTo>
                    <a:pt x="5108" y="144"/>
                    <a:pt x="4704" y="1"/>
                    <a:pt x="4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634;p30"/>
            <p:cNvSpPr/>
            <p:nvPr/>
          </p:nvSpPr>
          <p:spPr>
            <a:xfrm>
              <a:off x="6003760" y="3859946"/>
              <a:ext cx="26958" cy="47773"/>
            </a:xfrm>
            <a:custGeom>
              <a:avLst/>
              <a:gdLst/>
              <a:ahLst/>
              <a:cxnLst/>
              <a:rect l="l" t="t" r="r" b="b"/>
              <a:pathLst>
                <a:path w="847" h="1501" extrusionOk="0">
                  <a:moveTo>
                    <a:pt x="382" y="298"/>
                  </a:moveTo>
                  <a:lnTo>
                    <a:pt x="382" y="572"/>
                  </a:lnTo>
                  <a:cubicBezTo>
                    <a:pt x="287" y="536"/>
                    <a:pt x="239" y="501"/>
                    <a:pt x="239" y="429"/>
                  </a:cubicBezTo>
                  <a:cubicBezTo>
                    <a:pt x="239" y="358"/>
                    <a:pt x="310" y="310"/>
                    <a:pt x="382" y="298"/>
                  </a:cubicBezTo>
                  <a:close/>
                  <a:moveTo>
                    <a:pt x="489" y="870"/>
                  </a:moveTo>
                  <a:cubicBezTo>
                    <a:pt x="608" y="917"/>
                    <a:pt x="620" y="977"/>
                    <a:pt x="620" y="1037"/>
                  </a:cubicBezTo>
                  <a:cubicBezTo>
                    <a:pt x="620" y="1132"/>
                    <a:pt x="560" y="1167"/>
                    <a:pt x="489" y="1203"/>
                  </a:cubicBezTo>
                  <a:lnTo>
                    <a:pt x="489" y="870"/>
                  </a:lnTo>
                  <a:close/>
                  <a:moveTo>
                    <a:pt x="441" y="1"/>
                  </a:moveTo>
                  <a:cubicBezTo>
                    <a:pt x="418" y="1"/>
                    <a:pt x="382" y="13"/>
                    <a:pt x="382" y="36"/>
                  </a:cubicBezTo>
                  <a:lnTo>
                    <a:pt x="382" y="84"/>
                  </a:lnTo>
                  <a:cubicBezTo>
                    <a:pt x="156" y="120"/>
                    <a:pt x="25" y="239"/>
                    <a:pt x="25" y="441"/>
                  </a:cubicBezTo>
                  <a:cubicBezTo>
                    <a:pt x="25" y="679"/>
                    <a:pt x="203" y="739"/>
                    <a:pt x="382" y="810"/>
                  </a:cubicBezTo>
                  <a:lnTo>
                    <a:pt x="382" y="1191"/>
                  </a:lnTo>
                  <a:cubicBezTo>
                    <a:pt x="275" y="1167"/>
                    <a:pt x="239" y="1132"/>
                    <a:pt x="144" y="1072"/>
                  </a:cubicBezTo>
                  <a:cubicBezTo>
                    <a:pt x="125" y="1059"/>
                    <a:pt x="108" y="1053"/>
                    <a:pt x="92" y="1053"/>
                  </a:cubicBezTo>
                  <a:cubicBezTo>
                    <a:pt x="37" y="1053"/>
                    <a:pt x="1" y="1121"/>
                    <a:pt x="1" y="1167"/>
                  </a:cubicBezTo>
                  <a:cubicBezTo>
                    <a:pt x="1" y="1203"/>
                    <a:pt x="13" y="1227"/>
                    <a:pt x="25" y="1251"/>
                  </a:cubicBezTo>
                  <a:cubicBezTo>
                    <a:pt x="96" y="1346"/>
                    <a:pt x="251" y="1394"/>
                    <a:pt x="382" y="1394"/>
                  </a:cubicBezTo>
                  <a:lnTo>
                    <a:pt x="382" y="1453"/>
                  </a:lnTo>
                  <a:cubicBezTo>
                    <a:pt x="382" y="1489"/>
                    <a:pt x="418" y="1501"/>
                    <a:pt x="441" y="1501"/>
                  </a:cubicBezTo>
                  <a:cubicBezTo>
                    <a:pt x="477" y="1501"/>
                    <a:pt x="501" y="1489"/>
                    <a:pt x="501" y="1453"/>
                  </a:cubicBezTo>
                  <a:lnTo>
                    <a:pt x="501" y="1394"/>
                  </a:lnTo>
                  <a:cubicBezTo>
                    <a:pt x="703" y="1370"/>
                    <a:pt x="846" y="1251"/>
                    <a:pt x="846" y="1013"/>
                  </a:cubicBezTo>
                  <a:cubicBezTo>
                    <a:pt x="846" y="786"/>
                    <a:pt x="691" y="691"/>
                    <a:pt x="501" y="620"/>
                  </a:cubicBezTo>
                  <a:lnTo>
                    <a:pt x="501" y="298"/>
                  </a:lnTo>
                  <a:cubicBezTo>
                    <a:pt x="584" y="298"/>
                    <a:pt x="608" y="310"/>
                    <a:pt x="680" y="358"/>
                  </a:cubicBezTo>
                  <a:cubicBezTo>
                    <a:pt x="694" y="362"/>
                    <a:pt x="709" y="364"/>
                    <a:pt x="723" y="364"/>
                  </a:cubicBezTo>
                  <a:cubicBezTo>
                    <a:pt x="754" y="364"/>
                    <a:pt x="782" y="351"/>
                    <a:pt x="799" y="310"/>
                  </a:cubicBezTo>
                  <a:cubicBezTo>
                    <a:pt x="834" y="263"/>
                    <a:pt x="846" y="203"/>
                    <a:pt x="787" y="155"/>
                  </a:cubicBezTo>
                  <a:cubicBezTo>
                    <a:pt x="715" y="96"/>
                    <a:pt x="596" y="84"/>
                    <a:pt x="501" y="84"/>
                  </a:cubicBezTo>
                  <a:lnTo>
                    <a:pt x="501" y="36"/>
                  </a:lnTo>
                  <a:cubicBezTo>
                    <a:pt x="501" y="13"/>
                    <a:pt x="477"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635;p30"/>
            <p:cNvSpPr/>
            <p:nvPr/>
          </p:nvSpPr>
          <p:spPr>
            <a:xfrm>
              <a:off x="5778676" y="3939865"/>
              <a:ext cx="349052" cy="200163"/>
            </a:xfrm>
            <a:custGeom>
              <a:avLst/>
              <a:gdLst/>
              <a:ahLst/>
              <a:cxnLst/>
              <a:rect l="l" t="t" r="r" b="b"/>
              <a:pathLst>
                <a:path w="10967" h="6289" extrusionOk="0">
                  <a:moveTo>
                    <a:pt x="3483" y="1855"/>
                  </a:moveTo>
                  <a:cubicBezTo>
                    <a:pt x="3500" y="1855"/>
                    <a:pt x="3513" y="1868"/>
                    <a:pt x="3513" y="1895"/>
                  </a:cubicBezTo>
                  <a:cubicBezTo>
                    <a:pt x="3584" y="2074"/>
                    <a:pt x="4573" y="4693"/>
                    <a:pt x="4620" y="4776"/>
                  </a:cubicBezTo>
                  <a:cubicBezTo>
                    <a:pt x="4632" y="4788"/>
                    <a:pt x="4620" y="4824"/>
                    <a:pt x="4584" y="4824"/>
                  </a:cubicBezTo>
                  <a:lnTo>
                    <a:pt x="3882" y="5086"/>
                  </a:lnTo>
                  <a:cubicBezTo>
                    <a:pt x="3846" y="4955"/>
                    <a:pt x="2846" y="2300"/>
                    <a:pt x="2775" y="2133"/>
                  </a:cubicBezTo>
                  <a:lnTo>
                    <a:pt x="3465" y="1859"/>
                  </a:lnTo>
                  <a:cubicBezTo>
                    <a:pt x="3471" y="1856"/>
                    <a:pt x="3477" y="1855"/>
                    <a:pt x="3483" y="1855"/>
                  </a:cubicBezTo>
                  <a:close/>
                  <a:moveTo>
                    <a:pt x="2477" y="2228"/>
                  </a:moveTo>
                  <a:lnTo>
                    <a:pt x="3584" y="5193"/>
                  </a:lnTo>
                  <a:cubicBezTo>
                    <a:pt x="3072" y="5407"/>
                    <a:pt x="1739" y="5907"/>
                    <a:pt x="1513" y="6003"/>
                  </a:cubicBezTo>
                  <a:cubicBezTo>
                    <a:pt x="1507" y="6005"/>
                    <a:pt x="1500" y="6007"/>
                    <a:pt x="1493" y="6007"/>
                  </a:cubicBezTo>
                  <a:cubicBezTo>
                    <a:pt x="1468" y="6007"/>
                    <a:pt x="1438" y="5991"/>
                    <a:pt x="1429" y="5955"/>
                  </a:cubicBezTo>
                  <a:lnTo>
                    <a:pt x="358" y="3109"/>
                  </a:lnTo>
                  <a:cubicBezTo>
                    <a:pt x="346" y="3086"/>
                    <a:pt x="358" y="3038"/>
                    <a:pt x="405" y="3026"/>
                  </a:cubicBezTo>
                  <a:cubicBezTo>
                    <a:pt x="1072" y="2764"/>
                    <a:pt x="2013" y="2407"/>
                    <a:pt x="2477" y="2228"/>
                  </a:cubicBezTo>
                  <a:close/>
                  <a:moveTo>
                    <a:pt x="10060" y="0"/>
                  </a:moveTo>
                  <a:cubicBezTo>
                    <a:pt x="9818" y="0"/>
                    <a:pt x="9583" y="125"/>
                    <a:pt x="9407" y="288"/>
                  </a:cubicBezTo>
                  <a:lnTo>
                    <a:pt x="7728" y="1681"/>
                  </a:lnTo>
                  <a:cubicBezTo>
                    <a:pt x="7632" y="1478"/>
                    <a:pt x="7430" y="1264"/>
                    <a:pt x="7061" y="1264"/>
                  </a:cubicBezTo>
                  <a:cubicBezTo>
                    <a:pt x="6668" y="1264"/>
                    <a:pt x="6361" y="1262"/>
                    <a:pt x="6115" y="1262"/>
                  </a:cubicBezTo>
                  <a:cubicBezTo>
                    <a:pt x="5377" y="1262"/>
                    <a:pt x="5192" y="1276"/>
                    <a:pt x="4906" y="1383"/>
                  </a:cubicBezTo>
                  <a:lnTo>
                    <a:pt x="3834" y="1835"/>
                  </a:lnTo>
                  <a:lnTo>
                    <a:pt x="3822" y="1788"/>
                  </a:lnTo>
                  <a:cubicBezTo>
                    <a:pt x="3766" y="1647"/>
                    <a:pt x="3637" y="1551"/>
                    <a:pt x="3491" y="1551"/>
                  </a:cubicBezTo>
                  <a:cubicBezTo>
                    <a:pt x="3451" y="1551"/>
                    <a:pt x="3411" y="1558"/>
                    <a:pt x="3370" y="1574"/>
                  </a:cubicBezTo>
                  <a:lnTo>
                    <a:pt x="2560" y="1871"/>
                  </a:lnTo>
                  <a:cubicBezTo>
                    <a:pt x="2203" y="2014"/>
                    <a:pt x="1084" y="2431"/>
                    <a:pt x="298" y="2728"/>
                  </a:cubicBezTo>
                  <a:cubicBezTo>
                    <a:pt x="108" y="2800"/>
                    <a:pt x="1" y="3026"/>
                    <a:pt x="72" y="3217"/>
                  </a:cubicBezTo>
                  <a:lnTo>
                    <a:pt x="1144" y="6038"/>
                  </a:lnTo>
                  <a:cubicBezTo>
                    <a:pt x="1199" y="6196"/>
                    <a:pt x="1348" y="6288"/>
                    <a:pt x="1501" y="6288"/>
                  </a:cubicBezTo>
                  <a:cubicBezTo>
                    <a:pt x="1545" y="6288"/>
                    <a:pt x="1589" y="6281"/>
                    <a:pt x="1632" y="6265"/>
                  </a:cubicBezTo>
                  <a:cubicBezTo>
                    <a:pt x="1870" y="6181"/>
                    <a:pt x="3501" y="5562"/>
                    <a:pt x="3858" y="5431"/>
                  </a:cubicBezTo>
                  <a:lnTo>
                    <a:pt x="4704" y="5122"/>
                  </a:lnTo>
                  <a:cubicBezTo>
                    <a:pt x="4882" y="5050"/>
                    <a:pt x="4989" y="4848"/>
                    <a:pt x="4918" y="4657"/>
                  </a:cubicBezTo>
                  <a:lnTo>
                    <a:pt x="4894" y="4622"/>
                  </a:lnTo>
                  <a:cubicBezTo>
                    <a:pt x="5454" y="4383"/>
                    <a:pt x="5466" y="4360"/>
                    <a:pt x="6049" y="4360"/>
                  </a:cubicBezTo>
                  <a:cubicBezTo>
                    <a:pt x="6132" y="4360"/>
                    <a:pt x="6204" y="4288"/>
                    <a:pt x="6204" y="4193"/>
                  </a:cubicBezTo>
                  <a:cubicBezTo>
                    <a:pt x="6204" y="4110"/>
                    <a:pt x="6132" y="4026"/>
                    <a:pt x="6049" y="4026"/>
                  </a:cubicBezTo>
                  <a:cubicBezTo>
                    <a:pt x="5418" y="4026"/>
                    <a:pt x="5358" y="4074"/>
                    <a:pt x="4799" y="4312"/>
                  </a:cubicBezTo>
                  <a:lnTo>
                    <a:pt x="3965" y="2097"/>
                  </a:lnTo>
                  <a:lnTo>
                    <a:pt x="5037" y="1645"/>
                  </a:lnTo>
                  <a:cubicBezTo>
                    <a:pt x="5251" y="1571"/>
                    <a:pt x="5403" y="1559"/>
                    <a:pt x="5989" y="1559"/>
                  </a:cubicBezTo>
                  <a:cubicBezTo>
                    <a:pt x="6250" y="1559"/>
                    <a:pt x="6597" y="1562"/>
                    <a:pt x="7073" y="1562"/>
                  </a:cubicBezTo>
                  <a:cubicBezTo>
                    <a:pt x="7240" y="1562"/>
                    <a:pt x="7359" y="1621"/>
                    <a:pt x="7430" y="1740"/>
                  </a:cubicBezTo>
                  <a:cubicBezTo>
                    <a:pt x="7478" y="1835"/>
                    <a:pt x="7490" y="1919"/>
                    <a:pt x="7502" y="1931"/>
                  </a:cubicBezTo>
                  <a:cubicBezTo>
                    <a:pt x="7502" y="1990"/>
                    <a:pt x="7454" y="2276"/>
                    <a:pt x="7180" y="2336"/>
                  </a:cubicBezTo>
                  <a:cubicBezTo>
                    <a:pt x="6740" y="2407"/>
                    <a:pt x="5823" y="2538"/>
                    <a:pt x="5811" y="2538"/>
                  </a:cubicBezTo>
                  <a:cubicBezTo>
                    <a:pt x="5716" y="2562"/>
                    <a:pt x="5656" y="2633"/>
                    <a:pt x="5668" y="2728"/>
                  </a:cubicBezTo>
                  <a:cubicBezTo>
                    <a:pt x="5692" y="2800"/>
                    <a:pt x="5751" y="2859"/>
                    <a:pt x="5823" y="2859"/>
                  </a:cubicBezTo>
                  <a:lnTo>
                    <a:pt x="5847" y="2859"/>
                  </a:lnTo>
                  <a:cubicBezTo>
                    <a:pt x="5870" y="2859"/>
                    <a:pt x="6787" y="2728"/>
                    <a:pt x="7240" y="2645"/>
                  </a:cubicBezTo>
                  <a:cubicBezTo>
                    <a:pt x="7632" y="2574"/>
                    <a:pt x="7787" y="2240"/>
                    <a:pt x="7811" y="2026"/>
                  </a:cubicBezTo>
                  <a:lnTo>
                    <a:pt x="9633" y="514"/>
                  </a:lnTo>
                  <a:cubicBezTo>
                    <a:pt x="9747" y="415"/>
                    <a:pt x="9895" y="311"/>
                    <a:pt x="10058" y="311"/>
                  </a:cubicBezTo>
                  <a:cubicBezTo>
                    <a:pt x="10151" y="311"/>
                    <a:pt x="10248" y="344"/>
                    <a:pt x="10347" y="431"/>
                  </a:cubicBezTo>
                  <a:cubicBezTo>
                    <a:pt x="10645" y="728"/>
                    <a:pt x="10371" y="1073"/>
                    <a:pt x="10299" y="1145"/>
                  </a:cubicBezTo>
                  <a:cubicBezTo>
                    <a:pt x="10228" y="1216"/>
                    <a:pt x="8013" y="3609"/>
                    <a:pt x="8013" y="3609"/>
                  </a:cubicBezTo>
                  <a:cubicBezTo>
                    <a:pt x="7680" y="3990"/>
                    <a:pt x="7251" y="4050"/>
                    <a:pt x="7073" y="4062"/>
                  </a:cubicBezTo>
                  <a:lnTo>
                    <a:pt x="6787" y="4062"/>
                  </a:lnTo>
                  <a:cubicBezTo>
                    <a:pt x="6704" y="4062"/>
                    <a:pt x="6620" y="4133"/>
                    <a:pt x="6620" y="4229"/>
                  </a:cubicBezTo>
                  <a:cubicBezTo>
                    <a:pt x="6620" y="4312"/>
                    <a:pt x="6704" y="4383"/>
                    <a:pt x="6787" y="4383"/>
                  </a:cubicBezTo>
                  <a:lnTo>
                    <a:pt x="7097" y="4383"/>
                  </a:lnTo>
                  <a:cubicBezTo>
                    <a:pt x="7311" y="4371"/>
                    <a:pt x="7859" y="4300"/>
                    <a:pt x="8264" y="3836"/>
                  </a:cubicBezTo>
                  <a:lnTo>
                    <a:pt x="10550" y="1371"/>
                  </a:lnTo>
                  <a:cubicBezTo>
                    <a:pt x="10728" y="1121"/>
                    <a:pt x="10966" y="621"/>
                    <a:pt x="10550" y="204"/>
                  </a:cubicBezTo>
                  <a:cubicBezTo>
                    <a:pt x="10395" y="59"/>
                    <a:pt x="10226" y="0"/>
                    <a:pt x="10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5" name="Picture 34"/>
          <p:cNvPicPr>
            <a:picLocks noChangeAspect="1"/>
          </p:cNvPicPr>
          <p:nvPr/>
        </p:nvPicPr>
        <p:blipFill>
          <a:blip r:embed="rId2"/>
          <a:stretch>
            <a:fillRect/>
          </a:stretch>
        </p:blipFill>
        <p:spPr>
          <a:xfrm>
            <a:off x="4794801" y="3033328"/>
            <a:ext cx="951058" cy="780356"/>
          </a:xfrm>
          <a:prstGeom prst="rect">
            <a:avLst/>
          </a:prstGeom>
        </p:spPr>
      </p:pic>
      <p:pic>
        <p:nvPicPr>
          <p:cNvPr id="36" name="Picture 35"/>
          <p:cNvPicPr>
            <a:picLocks noChangeAspect="1"/>
          </p:cNvPicPr>
          <p:nvPr/>
        </p:nvPicPr>
        <p:blipFill>
          <a:blip r:embed="rId3"/>
          <a:stretch>
            <a:fillRect/>
          </a:stretch>
        </p:blipFill>
        <p:spPr>
          <a:xfrm>
            <a:off x="3454315" y="2953611"/>
            <a:ext cx="862655" cy="862655"/>
          </a:xfrm>
          <a:prstGeom prst="rect">
            <a:avLst/>
          </a:prstGeom>
        </p:spPr>
      </p:pic>
      <p:pic>
        <p:nvPicPr>
          <p:cNvPr id="37" name="Picture 36"/>
          <p:cNvPicPr>
            <a:picLocks noChangeAspect="1"/>
          </p:cNvPicPr>
          <p:nvPr/>
        </p:nvPicPr>
        <p:blipFill>
          <a:blip r:embed="rId4"/>
          <a:stretch>
            <a:fillRect/>
          </a:stretch>
        </p:blipFill>
        <p:spPr>
          <a:xfrm>
            <a:off x="3436559" y="1478304"/>
            <a:ext cx="1036509" cy="1030653"/>
          </a:xfrm>
          <a:prstGeom prst="rect">
            <a:avLst/>
          </a:prstGeom>
        </p:spPr>
      </p:pic>
      <p:pic>
        <p:nvPicPr>
          <p:cNvPr id="38" name="Picture 37"/>
          <p:cNvPicPr>
            <a:picLocks noChangeAspect="1"/>
          </p:cNvPicPr>
          <p:nvPr/>
        </p:nvPicPr>
        <p:blipFill>
          <a:blip r:embed="rId5"/>
          <a:stretch>
            <a:fillRect/>
          </a:stretch>
        </p:blipFill>
        <p:spPr>
          <a:xfrm>
            <a:off x="4862406" y="1575499"/>
            <a:ext cx="865707" cy="871804"/>
          </a:xfrm>
          <a:prstGeom prst="rect">
            <a:avLst/>
          </a:prstGeom>
        </p:spPr>
      </p:pic>
      <p:sp>
        <p:nvSpPr>
          <p:cNvPr id="40" name="Google Shape;600;p30"/>
          <p:cNvSpPr txBox="1">
            <a:spLocks noGrp="1"/>
          </p:cNvSpPr>
          <p:nvPr>
            <p:ph type="ctrTitle" idx="8"/>
          </p:nvPr>
        </p:nvSpPr>
        <p:spPr>
          <a:xfrm>
            <a:off x="621630" y="411675"/>
            <a:ext cx="7188870" cy="577800"/>
          </a:xfrm>
          <a:prstGeom prst="rect">
            <a:avLst/>
          </a:prstGeom>
        </p:spPr>
        <p:txBody>
          <a:bodyPr spcFirstLastPara="1" wrap="square" lIns="91425" tIns="91425" rIns="91425" bIns="91425" anchor="b" anchorCtr="0">
            <a:noAutofit/>
          </a:bodyPr>
          <a:lstStyle/>
          <a:p>
            <a:pPr lvl="0"/>
            <a:r>
              <a:rPr lang="en-US" dirty="0">
                <a:solidFill>
                  <a:srgbClr val="00CFCC"/>
                </a:solidFill>
              </a:rPr>
              <a:t>SMALL HINT ON EACH COMPONENT</a:t>
            </a:r>
            <a:endParaRPr sz="3000" dirty="0">
              <a:solidFill>
                <a:srgbClr val="00CFCC"/>
              </a:solidFill>
            </a:endParaRPr>
          </a:p>
        </p:txBody>
      </p:sp>
      <p:cxnSp>
        <p:nvCxnSpPr>
          <p:cNvPr id="41" name="Google Shape;291;p25">
            <a:extLst>
              <a:ext uri="{FF2B5EF4-FFF2-40B4-BE49-F238E27FC236}">
                <a16:creationId xmlns="" xmlns:a16="http://schemas.microsoft.com/office/drawing/2014/main" id="{7A4641A6-21C4-7ADF-A14A-0F05F7D5898D}"/>
              </a:ext>
            </a:extLst>
          </p:cNvPr>
          <p:cNvCxnSpPr/>
          <p:nvPr/>
        </p:nvCxnSpPr>
        <p:spPr>
          <a:xfrm flipV="1">
            <a:off x="1665597" y="986072"/>
            <a:ext cx="4553746" cy="1951"/>
          </a:xfrm>
          <a:prstGeom prst="straightConnector1">
            <a:avLst/>
          </a:prstGeom>
          <a:noFill/>
          <a:ln w="9525" cap="flat" cmpd="sng">
            <a:solidFill>
              <a:srgbClr val="00CFCC"/>
            </a:solidFill>
            <a:prstDash val="solid"/>
            <a:round/>
            <a:headEnd type="none" w="med" len="med"/>
            <a:tailEnd type="none" w="med" len="med"/>
          </a:ln>
        </p:spPr>
      </p:cxnSp>
    </p:spTree>
    <p:extLst>
      <p:ext uri="{BB962C8B-B14F-4D97-AF65-F5344CB8AC3E}">
        <p14:creationId xmlns:p14="http://schemas.microsoft.com/office/powerpoint/2010/main" val="2991319076"/>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874</TotalTime>
  <Words>718</Words>
  <Application>Microsoft Office PowerPoint</Application>
  <PresentationFormat>On-screen Show (16:9)</PresentationFormat>
  <Paragraphs>86</Paragraphs>
  <Slides>16</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Advent Pro SemiBold</vt:lpstr>
      <vt:lpstr>Arial</vt:lpstr>
      <vt:lpstr>Calibri</vt:lpstr>
      <vt:lpstr>Fira Sans Condensed Medium</vt:lpstr>
      <vt:lpstr>Fira Sans Extra Condensed Medium</vt:lpstr>
      <vt:lpstr>Maven Pro</vt:lpstr>
      <vt:lpstr>Share Tech</vt:lpstr>
      <vt:lpstr>Data Science Consulting by Slidesgo</vt:lpstr>
      <vt:lpstr>Audio Amplifier</vt:lpstr>
      <vt:lpstr>Our Team</vt:lpstr>
      <vt:lpstr>The Project's Objectives</vt:lpstr>
      <vt:lpstr>Audio Amplifier</vt:lpstr>
      <vt:lpstr>01</vt:lpstr>
      <vt:lpstr>TABLE OF COMPONENTS</vt:lpstr>
      <vt:lpstr>TABLE OF COMPONENTS</vt:lpstr>
      <vt:lpstr>LM386</vt:lpstr>
      <vt:lpstr>Battery Connector</vt:lpstr>
      <vt:lpstr>SMALL HINT ON EACH COMPONENT</vt:lpstr>
      <vt:lpstr>Soldering Iron</vt:lpstr>
      <vt:lpstr>THE DESIGN ON PCB</vt:lpstr>
      <vt:lpstr>PowerPoint Presentation</vt:lpstr>
      <vt:lpstr>FOLLOWING THAT</vt:lpstr>
      <vt:lpstr>PowerPoint Presentation</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Amplifier</dc:title>
  <cp:lastModifiedBy>Microsoft account</cp:lastModifiedBy>
  <cp:revision>37</cp:revision>
  <dcterms:modified xsi:type="dcterms:W3CDTF">2023-03-15T23:23:53Z</dcterms:modified>
</cp:coreProperties>
</file>